
<file path=[Content_Types].xml><?xml version="1.0" encoding="utf-8"?>
<Types xmlns="http://schemas.openxmlformats.org/package/2006/content-types">
  <Default Extension="avif" ContentType="image/avi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wdp" ContentType="image/vnd.ms-photo"/>
  <Default Extension="webp" ContentType="image/webp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diagrams/data5.xml" ContentType="application/vnd.openxmlformats-officedocument.drawingml.diagramData+xml"/>
  <Override PartName="/ppt/diagrams/layout5.xml" ContentType="application/vnd.openxmlformats-officedocument.drawingml.diagramLayout+xml"/>
  <Override PartName="/ppt/diagrams/quickStyle5.xml" ContentType="application/vnd.openxmlformats-officedocument.drawingml.diagramStyle+xml"/>
  <Override PartName="/ppt/diagrams/colors5.xml" ContentType="application/vnd.openxmlformats-officedocument.drawingml.diagramColors+xml"/>
  <Override PartName="/ppt/diagrams/drawing5.xml" ContentType="application/vnd.ms-office.drawingml.diagramDrawing+xml"/>
  <Override PartName="/ppt/diagrams/data6.xml" ContentType="application/vnd.openxmlformats-officedocument.drawingml.diagramData+xml"/>
  <Override PartName="/ppt/diagrams/layout6.xml" ContentType="application/vnd.openxmlformats-officedocument.drawingml.diagramLayout+xml"/>
  <Override PartName="/ppt/diagrams/quickStyle6.xml" ContentType="application/vnd.openxmlformats-officedocument.drawingml.diagramStyle+xml"/>
  <Override PartName="/ppt/diagrams/colors6.xml" ContentType="application/vnd.openxmlformats-officedocument.drawingml.diagramColors+xml"/>
  <Override PartName="/ppt/diagrams/drawing6.xml" ContentType="application/vnd.ms-office.drawingml.diagramDrawing+xml"/>
  <Override PartName="/ppt/diagrams/data7.xml" ContentType="application/vnd.openxmlformats-officedocument.drawingml.diagramData+xml"/>
  <Override PartName="/ppt/diagrams/layout7.xml" ContentType="application/vnd.openxmlformats-officedocument.drawingml.diagramLayout+xml"/>
  <Override PartName="/ppt/diagrams/quickStyle7.xml" ContentType="application/vnd.openxmlformats-officedocument.drawingml.diagramStyle+xml"/>
  <Override PartName="/ppt/diagrams/colors7.xml" ContentType="application/vnd.openxmlformats-officedocument.drawingml.diagramColors+xml"/>
  <Override PartName="/ppt/diagrams/drawing7.xml" ContentType="application/vnd.ms-office.drawingml.diagramDrawing+xml"/>
  <Override PartName="/ppt/diagrams/data8.xml" ContentType="application/vnd.openxmlformats-officedocument.drawingml.diagramData+xml"/>
  <Override PartName="/ppt/diagrams/layout8.xml" ContentType="application/vnd.openxmlformats-officedocument.drawingml.diagramLayout+xml"/>
  <Override PartName="/ppt/diagrams/quickStyle8.xml" ContentType="application/vnd.openxmlformats-officedocument.drawingml.diagramStyle+xml"/>
  <Override PartName="/ppt/diagrams/colors8.xml" ContentType="application/vnd.openxmlformats-officedocument.drawingml.diagramColors+xml"/>
  <Override PartName="/ppt/diagrams/drawing8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9" r:id="rId3"/>
    <p:sldId id="268" r:id="rId4"/>
    <p:sldId id="259" r:id="rId5"/>
    <p:sldId id="269" r:id="rId6"/>
    <p:sldId id="270" r:id="rId7"/>
    <p:sldId id="271" r:id="rId8"/>
    <p:sldId id="272" r:id="rId9"/>
    <p:sldId id="273" r:id="rId10"/>
    <p:sldId id="274" r:id="rId11"/>
    <p:sldId id="275" r:id="rId12"/>
    <p:sldId id="276" r:id="rId13"/>
    <p:sldId id="277" r:id="rId14"/>
    <p:sldId id="286" r:id="rId15"/>
    <p:sldId id="257" r:id="rId16"/>
    <p:sldId id="278" r:id="rId17"/>
    <p:sldId id="281" r:id="rId18"/>
    <p:sldId id="282" r:id="rId19"/>
    <p:sldId id="258" r:id="rId20"/>
    <p:sldId id="262" r:id="rId21"/>
    <p:sldId id="260" r:id="rId22"/>
    <p:sldId id="261" r:id="rId23"/>
    <p:sldId id="283" r:id="rId24"/>
    <p:sldId id="263" r:id="rId25"/>
    <p:sldId id="264" r:id="rId26"/>
    <p:sldId id="266" r:id="rId27"/>
    <p:sldId id="284" r:id="rId28"/>
    <p:sldId id="285" r:id="rId29"/>
    <p:sldId id="265" r:id="rId30"/>
    <p:sldId id="280" r:id="rId31"/>
  </p:sldIdLst>
  <p:sldSz cx="12192000" cy="6858000"/>
  <p:notesSz cx="6858000" cy="9144000"/>
  <p:defaultTextStyle>
    <a:defPPr>
      <a:defRPr lang="es-MX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33A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456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ableStyles" Target="tableStyles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colorful4">
  <dgm:title val=""/>
  <dgm:desc val=""/>
  <dgm:catLst>
    <dgm:cat type="colorful" pri="10400"/>
  </dgm:catLst>
  <dgm:styleLbl name="node0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4"/>
      <a:schemeClr val="accent5"/>
    </dgm:fillClrLst>
    <dgm:linClrLst>
      <a:schemeClr val="accent4"/>
      <a:schemeClr val="accent5"/>
    </dgm:linClrLst>
    <dgm:effectClrLst/>
    <dgm:txLinClrLst/>
    <dgm:txFillClrLst/>
    <dgm:txEffectClrLst/>
  </dgm:styleLbl>
  <dgm:styleLbl name="lnNode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4">
        <a:alpha val="50000"/>
      </a:schemeClr>
      <a:schemeClr val="accent5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4">
        <a:tint val="50000"/>
      </a:schemeClr>
      <a:schemeClr val="accent5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4">
        <a:tint val="50000"/>
      </a:schemeClr>
      <a:schemeClr val="accent5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4"/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4"/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4"/>
    </dgm:fillClrLst>
    <dgm:linClrLst meth="repeat">
      <a:schemeClr val="accent4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4"/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4">
        <a:tint val="9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4">
        <a:tint val="5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4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4"/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4">
        <a:tint val="40000"/>
        <a:alpha val="90000"/>
      </a:schemeClr>
      <a:schemeClr val="accent5">
        <a:tint val="40000"/>
        <a:alpha val="90000"/>
      </a:schemeClr>
    </dgm:fillClrLst>
    <dgm:linClrLst>
      <a:schemeClr val="accent4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4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4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4">
        <a:tint val="50000"/>
        <a:alpha val="40000"/>
      </a:schemeClr>
    </dgm:fillClrLst>
    <dgm:linClrLst meth="repeat">
      <a:schemeClr val="accent4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4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colorful3">
  <dgm:title val=""/>
  <dgm:desc val=""/>
  <dgm:catLst>
    <dgm:cat type="colorful" pri="10300"/>
  </dgm:catLst>
  <dgm:styleLbl name="node0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3"/>
      <a:schemeClr val="accent4"/>
    </dgm:fillClrLst>
    <dgm:linClrLst>
      <a:schemeClr val="accent3"/>
      <a:schemeClr val="accent4"/>
    </dgm:linClrLst>
    <dgm:effectClrLst/>
    <dgm:txLinClrLst/>
    <dgm:txFillClrLst/>
    <dgm:txEffectClrLst/>
  </dgm:styleLbl>
  <dgm:styleLbl name="lnNode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3">
        <a:alpha val="50000"/>
      </a:schemeClr>
      <a:schemeClr val="accent4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3">
        <a:tint val="50000"/>
      </a:schemeClr>
      <a:schemeClr val="accent4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3">
        <a:tint val="50000"/>
      </a:schemeClr>
      <a:schemeClr val="accent4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3"/>
      <a:schemeClr val="accent4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3"/>
      <a:schemeClr val="accent4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3"/>
    </dgm:fillClrLst>
    <dgm:linClrLst meth="repeat">
      <a:schemeClr val="accent3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4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3"/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3"/>
      <a:schemeClr val="accent4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3">
        <a:tint val="40000"/>
        <a:alpha val="90000"/>
      </a:schemeClr>
      <a:schemeClr val="accent4">
        <a:tint val="40000"/>
        <a:alpha val="90000"/>
      </a:schemeClr>
    </dgm:fillClrLst>
    <dgm:linClrLst>
      <a:schemeClr val="accent3">
        <a:tint val="40000"/>
        <a:alpha val="90000"/>
      </a:schemeClr>
      <a:schemeClr val="accent4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3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3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3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3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5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6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7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8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817CA51F-BC5A-4C11-9E31-16A147B53202}" type="doc">
      <dgm:prSet loTypeId="urn:microsoft.com/office/officeart/2005/8/layout/chevron2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s-MX"/>
        </a:p>
      </dgm:t>
    </dgm:pt>
    <dgm:pt modelId="{DF15DCBA-C8AB-4B27-BA88-F0C09C6E9D6B}">
      <dgm:prSet phldrT="[Texto]" phldr="0" custT="1"/>
      <dgm:spPr/>
      <dgm:t>
        <a:bodyPr/>
        <a:lstStyle/>
        <a:p>
          <a:r>
            <a:rPr lang="es-MX" sz="1200" b="1" dirty="0"/>
            <a:t>Condicional Simple </a:t>
          </a:r>
          <a:r>
            <a:rPr lang="es-MX" sz="1200" b="1" dirty="0" err="1"/>
            <a:t>If</a:t>
          </a:r>
          <a:endParaRPr lang="es-MX" sz="1200" b="1" dirty="0"/>
        </a:p>
      </dgm:t>
    </dgm:pt>
    <dgm:pt modelId="{BCA8FD03-3117-47AA-9056-226A87FF17AD}" type="parTrans" cxnId="{2BBBCF99-A57B-4938-A26B-80E36F5DBDC0}">
      <dgm:prSet/>
      <dgm:spPr/>
      <dgm:t>
        <a:bodyPr/>
        <a:lstStyle/>
        <a:p>
          <a:endParaRPr lang="es-MX"/>
        </a:p>
      </dgm:t>
    </dgm:pt>
    <dgm:pt modelId="{512AD6CD-7D60-4837-BC6C-DA3017567530}" type="sibTrans" cxnId="{2BBBCF99-A57B-4938-A26B-80E36F5DBDC0}">
      <dgm:prSet/>
      <dgm:spPr/>
      <dgm:t>
        <a:bodyPr/>
        <a:lstStyle/>
        <a:p>
          <a:endParaRPr lang="es-MX"/>
        </a:p>
      </dgm:t>
    </dgm:pt>
    <dgm:pt modelId="{FF170502-BFB1-4CD4-B4C1-A314FB57B88F}">
      <dgm:prSet phldrT="[Texto]" phldr="0" custT="1"/>
      <dgm:spPr/>
      <dgm:t>
        <a:bodyPr/>
        <a:lstStyle/>
        <a:p>
          <a:r>
            <a:rPr lang="es-MX" sz="1800" dirty="0"/>
            <a:t>Se utiliza para hacer validaciones</a:t>
          </a:r>
        </a:p>
      </dgm:t>
    </dgm:pt>
    <dgm:pt modelId="{97ECFE0D-9481-4EE6-9063-EDC4ED7AFD57}" type="parTrans" cxnId="{D9681AE5-BFC5-4E32-8E87-8AAB856E9CA5}">
      <dgm:prSet/>
      <dgm:spPr/>
      <dgm:t>
        <a:bodyPr/>
        <a:lstStyle/>
        <a:p>
          <a:endParaRPr lang="es-MX"/>
        </a:p>
      </dgm:t>
    </dgm:pt>
    <dgm:pt modelId="{AF5816E0-293D-46FA-8100-716F6D718121}" type="sibTrans" cxnId="{D9681AE5-BFC5-4E32-8E87-8AAB856E9CA5}">
      <dgm:prSet/>
      <dgm:spPr/>
      <dgm:t>
        <a:bodyPr/>
        <a:lstStyle/>
        <a:p>
          <a:endParaRPr lang="es-MX"/>
        </a:p>
      </dgm:t>
    </dgm:pt>
    <dgm:pt modelId="{54C5A4E6-303C-4A2C-B7C4-3CC4E734153D}">
      <dgm:prSet phldrT="[Texto]" phldr="0" custT="1"/>
      <dgm:spPr/>
      <dgm:t>
        <a:bodyPr/>
        <a:lstStyle/>
        <a:p>
          <a:r>
            <a:rPr lang="es-MX" sz="1800" dirty="0"/>
            <a:t>Ejemplo: ¿Es mayor de 18 años?</a:t>
          </a:r>
        </a:p>
      </dgm:t>
    </dgm:pt>
    <dgm:pt modelId="{6110C458-F9B6-48BA-BD62-68469F12072E}" type="parTrans" cxnId="{EDA198AF-2894-4958-9044-529A7C3191E4}">
      <dgm:prSet/>
      <dgm:spPr/>
      <dgm:t>
        <a:bodyPr/>
        <a:lstStyle/>
        <a:p>
          <a:endParaRPr lang="es-MX"/>
        </a:p>
      </dgm:t>
    </dgm:pt>
    <dgm:pt modelId="{22256E81-B61F-4302-9F29-449E80F82AFA}" type="sibTrans" cxnId="{EDA198AF-2894-4958-9044-529A7C3191E4}">
      <dgm:prSet/>
      <dgm:spPr/>
      <dgm:t>
        <a:bodyPr/>
        <a:lstStyle/>
        <a:p>
          <a:endParaRPr lang="es-MX"/>
        </a:p>
      </dgm:t>
    </dgm:pt>
    <dgm:pt modelId="{63D0EDFD-0D74-4C01-83D3-A6D85FAD6FAE}">
      <dgm:prSet phldrT="[Texto]" phldr="0" custT="1"/>
      <dgm:spPr/>
      <dgm:t>
        <a:bodyPr/>
        <a:lstStyle/>
        <a:p>
          <a:r>
            <a:rPr lang="es-MX" sz="1200" b="1" dirty="0"/>
            <a:t>Condicional Múltiple Switch</a:t>
          </a:r>
        </a:p>
      </dgm:t>
    </dgm:pt>
    <dgm:pt modelId="{E03CC967-A3E7-4DB3-8DEE-EF2CD33FC9CE}" type="parTrans" cxnId="{51B34082-9B20-4817-9744-4600D8630F0A}">
      <dgm:prSet/>
      <dgm:spPr/>
      <dgm:t>
        <a:bodyPr/>
        <a:lstStyle/>
        <a:p>
          <a:endParaRPr lang="es-MX"/>
        </a:p>
      </dgm:t>
    </dgm:pt>
    <dgm:pt modelId="{53A8F7B3-5AC2-49E2-8400-70FB990B6D6D}" type="sibTrans" cxnId="{51B34082-9B20-4817-9744-4600D8630F0A}">
      <dgm:prSet/>
      <dgm:spPr/>
      <dgm:t>
        <a:bodyPr/>
        <a:lstStyle/>
        <a:p>
          <a:endParaRPr lang="es-MX"/>
        </a:p>
      </dgm:t>
    </dgm:pt>
    <dgm:pt modelId="{90241CFB-2D01-4208-A1A5-7F93240B6BCB}">
      <dgm:prSet phldrT="[Texto]" phldr="0" custT="1"/>
      <dgm:spPr/>
      <dgm:t>
        <a:bodyPr/>
        <a:lstStyle/>
        <a:p>
          <a:r>
            <a:rPr lang="es-MX" sz="1800" dirty="0"/>
            <a:t>Se usa para dar opciones</a:t>
          </a:r>
        </a:p>
      </dgm:t>
    </dgm:pt>
    <dgm:pt modelId="{E09E99BE-2C82-44F4-9DD3-21A563FEA1D9}" type="parTrans" cxnId="{7CC52DD1-BF40-4985-A11F-94865914CC2A}">
      <dgm:prSet/>
      <dgm:spPr/>
      <dgm:t>
        <a:bodyPr/>
        <a:lstStyle/>
        <a:p>
          <a:endParaRPr lang="es-MX"/>
        </a:p>
      </dgm:t>
    </dgm:pt>
    <dgm:pt modelId="{6E7DC033-871D-478E-ABE4-DC6B651D2866}" type="sibTrans" cxnId="{7CC52DD1-BF40-4985-A11F-94865914CC2A}">
      <dgm:prSet/>
      <dgm:spPr/>
      <dgm:t>
        <a:bodyPr/>
        <a:lstStyle/>
        <a:p>
          <a:endParaRPr lang="es-MX"/>
        </a:p>
      </dgm:t>
    </dgm:pt>
    <dgm:pt modelId="{D1B70785-26A3-43DF-ACEA-149057E934D5}">
      <dgm:prSet phldrT="[Texto]" phldr="0" custT="1"/>
      <dgm:spPr/>
      <dgm:t>
        <a:bodyPr/>
        <a:lstStyle/>
        <a:p>
          <a:r>
            <a:rPr lang="es-MX" sz="1800" dirty="0"/>
            <a:t>Ejemplo: Rojo, Verde, Azul</a:t>
          </a:r>
        </a:p>
      </dgm:t>
    </dgm:pt>
    <dgm:pt modelId="{A2539F5D-C7DE-4D9B-B07E-FEAE7B0EDD5F}" type="parTrans" cxnId="{26EEE7FD-1BEC-44CA-B620-EF752A99C605}">
      <dgm:prSet/>
      <dgm:spPr/>
      <dgm:t>
        <a:bodyPr/>
        <a:lstStyle/>
        <a:p>
          <a:endParaRPr lang="es-MX"/>
        </a:p>
      </dgm:t>
    </dgm:pt>
    <dgm:pt modelId="{0071FA33-6FB2-4CB3-B228-0A6B74AB31B1}" type="sibTrans" cxnId="{26EEE7FD-1BEC-44CA-B620-EF752A99C605}">
      <dgm:prSet/>
      <dgm:spPr/>
      <dgm:t>
        <a:bodyPr/>
        <a:lstStyle/>
        <a:p>
          <a:endParaRPr lang="es-MX"/>
        </a:p>
      </dgm:t>
    </dgm:pt>
    <dgm:pt modelId="{5B11F29A-2D10-49B0-8535-1E6E31785B43}">
      <dgm:prSet phldrT="[Texto]" phldr="0"/>
      <dgm:spPr/>
      <dgm:t>
        <a:bodyPr/>
        <a:lstStyle/>
        <a:p>
          <a:r>
            <a:rPr lang="es-MX" b="1" dirty="0"/>
            <a:t>Ciclo </a:t>
          </a:r>
          <a:r>
            <a:rPr lang="es-MX" b="1" dirty="0" err="1"/>
            <a:t>For</a:t>
          </a:r>
          <a:endParaRPr lang="es-MX" b="1" dirty="0"/>
        </a:p>
      </dgm:t>
    </dgm:pt>
    <dgm:pt modelId="{918178AA-90AF-48C7-BB69-B11723476F6D}" type="parTrans" cxnId="{9E84A9BB-D1E7-4BCE-848B-26399543AAAC}">
      <dgm:prSet/>
      <dgm:spPr/>
      <dgm:t>
        <a:bodyPr/>
        <a:lstStyle/>
        <a:p>
          <a:endParaRPr lang="es-MX"/>
        </a:p>
      </dgm:t>
    </dgm:pt>
    <dgm:pt modelId="{6172D522-C774-4FC7-8C50-D90753042399}" type="sibTrans" cxnId="{9E84A9BB-D1E7-4BCE-848B-26399543AAAC}">
      <dgm:prSet/>
      <dgm:spPr/>
      <dgm:t>
        <a:bodyPr/>
        <a:lstStyle/>
        <a:p>
          <a:endParaRPr lang="es-MX"/>
        </a:p>
      </dgm:t>
    </dgm:pt>
    <dgm:pt modelId="{EF8277E4-E1BA-4D40-A9A6-820E27AB7C61}">
      <dgm:prSet phldrT="[Texto]" phldr="0" custT="1"/>
      <dgm:spPr/>
      <dgm:t>
        <a:bodyPr/>
        <a:lstStyle/>
        <a:p>
          <a:r>
            <a:rPr lang="es-MX" sz="1800" dirty="0"/>
            <a:t>Se usa cuando se conoce previamente el número de elementos</a:t>
          </a:r>
        </a:p>
      </dgm:t>
    </dgm:pt>
    <dgm:pt modelId="{A275A569-E3C6-43E2-9610-0ED8CAB10889}" type="parTrans" cxnId="{D3CCE23F-A973-4BC3-AE53-F1A0502359C0}">
      <dgm:prSet/>
      <dgm:spPr/>
      <dgm:t>
        <a:bodyPr/>
        <a:lstStyle/>
        <a:p>
          <a:endParaRPr lang="es-MX"/>
        </a:p>
      </dgm:t>
    </dgm:pt>
    <dgm:pt modelId="{6B02B777-7E41-4984-9EC2-601770C8214B}" type="sibTrans" cxnId="{D3CCE23F-A973-4BC3-AE53-F1A0502359C0}">
      <dgm:prSet/>
      <dgm:spPr/>
      <dgm:t>
        <a:bodyPr/>
        <a:lstStyle/>
        <a:p>
          <a:endParaRPr lang="es-MX"/>
        </a:p>
      </dgm:t>
    </dgm:pt>
    <dgm:pt modelId="{D32E3A5C-BF66-4011-9312-2D3EDC376E45}">
      <dgm:prSet phldrT="[Texto]" phldr="0" custT="1"/>
      <dgm:spPr/>
      <dgm:t>
        <a:bodyPr/>
        <a:lstStyle/>
        <a:p>
          <a:r>
            <a:rPr lang="es-MX" sz="1800" dirty="0"/>
            <a:t>Ejemplo: Para cada rueda del auto</a:t>
          </a:r>
        </a:p>
      </dgm:t>
    </dgm:pt>
    <dgm:pt modelId="{8C7BD4F3-70B5-41FC-8B45-E7A107EE720A}" type="parTrans" cxnId="{A2617F69-7242-45FE-AA86-38DD692631D2}">
      <dgm:prSet/>
      <dgm:spPr/>
      <dgm:t>
        <a:bodyPr/>
        <a:lstStyle/>
        <a:p>
          <a:endParaRPr lang="es-MX"/>
        </a:p>
      </dgm:t>
    </dgm:pt>
    <dgm:pt modelId="{2E659079-53DE-4A94-85CC-8AFE81D978CC}" type="sibTrans" cxnId="{A2617F69-7242-45FE-AA86-38DD692631D2}">
      <dgm:prSet/>
      <dgm:spPr/>
      <dgm:t>
        <a:bodyPr/>
        <a:lstStyle/>
        <a:p>
          <a:endParaRPr lang="es-MX"/>
        </a:p>
      </dgm:t>
    </dgm:pt>
    <dgm:pt modelId="{0119F2E4-AE64-4BBD-AD1A-5203ACC38F27}">
      <dgm:prSet phldrT="[Texto]" phldr="0"/>
      <dgm:spPr/>
      <dgm:t>
        <a:bodyPr/>
        <a:lstStyle/>
        <a:p>
          <a:r>
            <a:rPr lang="es-MX" b="1" dirty="0"/>
            <a:t>Ciclo </a:t>
          </a:r>
          <a:r>
            <a:rPr lang="es-MX" b="1" dirty="0" err="1"/>
            <a:t>While</a:t>
          </a:r>
          <a:endParaRPr lang="es-MX" b="1" dirty="0"/>
        </a:p>
      </dgm:t>
    </dgm:pt>
    <dgm:pt modelId="{43A5CFF2-7EE1-443D-BC9C-8D987397CAF6}" type="parTrans" cxnId="{BE706654-14B6-4FA6-AA84-B95F43660335}">
      <dgm:prSet/>
      <dgm:spPr/>
      <dgm:t>
        <a:bodyPr/>
        <a:lstStyle/>
        <a:p>
          <a:endParaRPr lang="es-MX"/>
        </a:p>
      </dgm:t>
    </dgm:pt>
    <dgm:pt modelId="{BD052FF8-C650-4944-AE03-409E7D3E1485}" type="sibTrans" cxnId="{BE706654-14B6-4FA6-AA84-B95F43660335}">
      <dgm:prSet/>
      <dgm:spPr/>
      <dgm:t>
        <a:bodyPr/>
        <a:lstStyle/>
        <a:p>
          <a:endParaRPr lang="es-MX"/>
        </a:p>
      </dgm:t>
    </dgm:pt>
    <dgm:pt modelId="{ED6F03C9-8C0E-4653-9D70-AB266838E87F}">
      <dgm:prSet phldrT="[Texto]" phldr="0" custT="1"/>
      <dgm:spPr/>
      <dgm:t>
        <a:bodyPr/>
        <a:lstStyle/>
        <a:p>
          <a:r>
            <a:rPr lang="es-MX" sz="1800" dirty="0"/>
            <a:t>Se usa cuando no se conoce el número de repeticiones a realizar</a:t>
          </a:r>
        </a:p>
      </dgm:t>
    </dgm:pt>
    <dgm:pt modelId="{397CE6C2-B3C9-487B-897F-A59F4A23C779}" type="parTrans" cxnId="{97E11478-66EB-4169-AF5F-63CABF6BC2D3}">
      <dgm:prSet/>
      <dgm:spPr/>
      <dgm:t>
        <a:bodyPr/>
        <a:lstStyle/>
        <a:p>
          <a:endParaRPr lang="es-MX"/>
        </a:p>
      </dgm:t>
    </dgm:pt>
    <dgm:pt modelId="{53571415-E897-405C-975B-9166A07CBBF9}" type="sibTrans" cxnId="{97E11478-66EB-4169-AF5F-63CABF6BC2D3}">
      <dgm:prSet/>
      <dgm:spPr/>
      <dgm:t>
        <a:bodyPr/>
        <a:lstStyle/>
        <a:p>
          <a:endParaRPr lang="es-MX"/>
        </a:p>
      </dgm:t>
    </dgm:pt>
    <dgm:pt modelId="{40E8D3C4-A9C9-41DA-BAC1-835031081EB7}">
      <dgm:prSet phldrT="[Texto]" phldr="0" custT="1"/>
      <dgm:spPr/>
      <dgm:t>
        <a:bodyPr/>
        <a:lstStyle/>
        <a:p>
          <a:r>
            <a:rPr lang="es-MX" sz="1800" dirty="0"/>
            <a:t>Mientras exista un cliente que atender</a:t>
          </a:r>
        </a:p>
      </dgm:t>
    </dgm:pt>
    <dgm:pt modelId="{73237FAB-BD5D-4779-BD6B-B29A49E4E389}" type="parTrans" cxnId="{C1C357E8-38A1-4774-81FD-B3E2A7E19265}">
      <dgm:prSet/>
      <dgm:spPr/>
      <dgm:t>
        <a:bodyPr/>
        <a:lstStyle/>
        <a:p>
          <a:endParaRPr lang="es-MX"/>
        </a:p>
      </dgm:t>
    </dgm:pt>
    <dgm:pt modelId="{A43A37D8-00CA-4656-81A6-6AED10791CDD}" type="sibTrans" cxnId="{C1C357E8-38A1-4774-81FD-B3E2A7E19265}">
      <dgm:prSet/>
      <dgm:spPr/>
      <dgm:t>
        <a:bodyPr/>
        <a:lstStyle/>
        <a:p>
          <a:endParaRPr lang="es-MX"/>
        </a:p>
      </dgm:t>
    </dgm:pt>
    <dgm:pt modelId="{D9BDCD10-18B9-433B-A5AA-B4732A6CBB69}">
      <dgm:prSet phldrT="[Texto]" phldr="0"/>
      <dgm:spPr/>
      <dgm:t>
        <a:bodyPr/>
        <a:lstStyle/>
        <a:p>
          <a:r>
            <a:rPr lang="es-MX" b="1" dirty="0"/>
            <a:t>Ciclo Do-</a:t>
          </a:r>
          <a:r>
            <a:rPr lang="es-MX" b="1" dirty="0" err="1"/>
            <a:t>while</a:t>
          </a:r>
          <a:endParaRPr lang="es-MX" b="1" dirty="0"/>
        </a:p>
      </dgm:t>
    </dgm:pt>
    <dgm:pt modelId="{39FBB389-E801-4FF3-937B-C44D7D8B6FE3}" type="parTrans" cxnId="{21C9A760-8113-48A7-B8D7-076599FFD1DF}">
      <dgm:prSet/>
      <dgm:spPr/>
      <dgm:t>
        <a:bodyPr/>
        <a:lstStyle/>
        <a:p>
          <a:endParaRPr lang="es-MX"/>
        </a:p>
      </dgm:t>
    </dgm:pt>
    <dgm:pt modelId="{FD01D7AB-0029-4375-B9E0-3EA06BD3898A}" type="sibTrans" cxnId="{21C9A760-8113-48A7-B8D7-076599FFD1DF}">
      <dgm:prSet/>
      <dgm:spPr/>
      <dgm:t>
        <a:bodyPr/>
        <a:lstStyle/>
        <a:p>
          <a:endParaRPr lang="es-MX"/>
        </a:p>
      </dgm:t>
    </dgm:pt>
    <dgm:pt modelId="{273ED634-6B56-414B-B956-033A63F0F580}">
      <dgm:prSet phldrT="[Texto]" phldr="0" custT="1"/>
      <dgm:spPr/>
      <dgm:t>
        <a:bodyPr/>
        <a:lstStyle/>
        <a:p>
          <a:r>
            <a:rPr lang="es-MX" sz="1600" dirty="0"/>
            <a:t>Se aplica cuando el número de iteraciones depende de la tarea a realizar</a:t>
          </a:r>
        </a:p>
      </dgm:t>
    </dgm:pt>
    <dgm:pt modelId="{16504AFC-A879-4C7F-B942-B3D7C42DE911}" type="parTrans" cxnId="{E58B31CE-90EE-434E-AE0B-754F9DE27B01}">
      <dgm:prSet/>
      <dgm:spPr/>
      <dgm:t>
        <a:bodyPr/>
        <a:lstStyle/>
        <a:p>
          <a:endParaRPr lang="es-MX"/>
        </a:p>
      </dgm:t>
    </dgm:pt>
    <dgm:pt modelId="{81B205A3-B941-460B-80D0-C2589844D8E2}" type="sibTrans" cxnId="{E58B31CE-90EE-434E-AE0B-754F9DE27B01}">
      <dgm:prSet/>
      <dgm:spPr/>
      <dgm:t>
        <a:bodyPr/>
        <a:lstStyle/>
        <a:p>
          <a:endParaRPr lang="es-MX"/>
        </a:p>
      </dgm:t>
    </dgm:pt>
    <dgm:pt modelId="{56FBA938-2410-448B-93E3-7B163B327CE3}">
      <dgm:prSet phldrT="[Texto]" phldr="0" custT="1"/>
      <dgm:spPr/>
      <dgm:t>
        <a:bodyPr/>
        <a:lstStyle/>
        <a:p>
          <a:r>
            <a:rPr lang="es-MX" sz="1600" dirty="0"/>
            <a:t>Ejemplo: Mostrar un menú de opciones mientras no se elija la opción de salida</a:t>
          </a:r>
        </a:p>
      </dgm:t>
    </dgm:pt>
    <dgm:pt modelId="{2264262C-731C-49AD-B489-42B10ABF3B75}" type="parTrans" cxnId="{96F002D3-B134-4FE0-8F28-0A935E6ED034}">
      <dgm:prSet/>
      <dgm:spPr/>
      <dgm:t>
        <a:bodyPr/>
        <a:lstStyle/>
        <a:p>
          <a:endParaRPr lang="es-MX"/>
        </a:p>
      </dgm:t>
    </dgm:pt>
    <dgm:pt modelId="{C3DF14BE-DCB4-4592-81C2-7971A2D36F70}" type="sibTrans" cxnId="{96F002D3-B134-4FE0-8F28-0A935E6ED034}">
      <dgm:prSet/>
      <dgm:spPr/>
      <dgm:t>
        <a:bodyPr/>
        <a:lstStyle/>
        <a:p>
          <a:endParaRPr lang="es-MX"/>
        </a:p>
      </dgm:t>
    </dgm:pt>
    <dgm:pt modelId="{46937356-2CE8-4C57-9336-5B69E5799D49}" type="pres">
      <dgm:prSet presAssocID="{817CA51F-BC5A-4C11-9E31-16A147B53202}" presName="linearFlow" presStyleCnt="0">
        <dgm:presLayoutVars>
          <dgm:dir/>
          <dgm:animLvl val="lvl"/>
          <dgm:resizeHandles val="exact"/>
        </dgm:presLayoutVars>
      </dgm:prSet>
      <dgm:spPr/>
    </dgm:pt>
    <dgm:pt modelId="{667B43F2-E2C7-402C-9CC1-03EB982A27E5}" type="pres">
      <dgm:prSet presAssocID="{DF15DCBA-C8AB-4B27-BA88-F0C09C6E9D6B}" presName="composite" presStyleCnt="0"/>
      <dgm:spPr/>
    </dgm:pt>
    <dgm:pt modelId="{070C826F-D749-4055-9CD5-6191716695A7}" type="pres">
      <dgm:prSet presAssocID="{DF15DCBA-C8AB-4B27-BA88-F0C09C6E9D6B}" presName="parentText" presStyleLbl="alignNode1" presStyleIdx="0" presStyleCnt="5">
        <dgm:presLayoutVars>
          <dgm:chMax val="1"/>
          <dgm:bulletEnabled val="1"/>
        </dgm:presLayoutVars>
      </dgm:prSet>
      <dgm:spPr/>
    </dgm:pt>
    <dgm:pt modelId="{9BD4B72A-A00D-4A38-AB05-841B8434B428}" type="pres">
      <dgm:prSet presAssocID="{DF15DCBA-C8AB-4B27-BA88-F0C09C6E9D6B}" presName="descendantText" presStyleLbl="alignAcc1" presStyleIdx="0" presStyleCnt="5">
        <dgm:presLayoutVars>
          <dgm:bulletEnabled val="1"/>
        </dgm:presLayoutVars>
      </dgm:prSet>
      <dgm:spPr/>
    </dgm:pt>
    <dgm:pt modelId="{6C9AFFC0-3D5D-4390-8F88-595BCF231BD8}" type="pres">
      <dgm:prSet presAssocID="{512AD6CD-7D60-4837-BC6C-DA3017567530}" presName="sp" presStyleCnt="0"/>
      <dgm:spPr/>
    </dgm:pt>
    <dgm:pt modelId="{D612ECC4-02C0-429A-A0C8-6C1A91866C67}" type="pres">
      <dgm:prSet presAssocID="{63D0EDFD-0D74-4C01-83D3-A6D85FAD6FAE}" presName="composite" presStyleCnt="0"/>
      <dgm:spPr/>
    </dgm:pt>
    <dgm:pt modelId="{8721526D-A276-4307-8677-E47DEA7CCFD1}" type="pres">
      <dgm:prSet presAssocID="{63D0EDFD-0D74-4C01-83D3-A6D85FAD6FAE}" presName="parentText" presStyleLbl="alignNode1" presStyleIdx="1" presStyleCnt="5">
        <dgm:presLayoutVars>
          <dgm:chMax val="1"/>
          <dgm:bulletEnabled val="1"/>
        </dgm:presLayoutVars>
      </dgm:prSet>
      <dgm:spPr/>
    </dgm:pt>
    <dgm:pt modelId="{194F4B33-89DE-41BB-93C2-F5BD21C5DEBB}" type="pres">
      <dgm:prSet presAssocID="{63D0EDFD-0D74-4C01-83D3-A6D85FAD6FAE}" presName="descendantText" presStyleLbl="alignAcc1" presStyleIdx="1" presStyleCnt="5">
        <dgm:presLayoutVars>
          <dgm:bulletEnabled val="1"/>
        </dgm:presLayoutVars>
      </dgm:prSet>
      <dgm:spPr/>
    </dgm:pt>
    <dgm:pt modelId="{35FF7FD0-6E67-49E3-9578-6061F5DCFAA3}" type="pres">
      <dgm:prSet presAssocID="{53A8F7B3-5AC2-49E2-8400-70FB990B6D6D}" presName="sp" presStyleCnt="0"/>
      <dgm:spPr/>
    </dgm:pt>
    <dgm:pt modelId="{5238D330-0B02-4842-9B38-EB3321D855EF}" type="pres">
      <dgm:prSet presAssocID="{5B11F29A-2D10-49B0-8535-1E6E31785B43}" presName="composite" presStyleCnt="0"/>
      <dgm:spPr/>
    </dgm:pt>
    <dgm:pt modelId="{A048A234-FCC3-4692-B1C7-016DEFBD0F30}" type="pres">
      <dgm:prSet presAssocID="{5B11F29A-2D10-49B0-8535-1E6E31785B43}" presName="parentText" presStyleLbl="alignNode1" presStyleIdx="2" presStyleCnt="5">
        <dgm:presLayoutVars>
          <dgm:chMax val="1"/>
          <dgm:bulletEnabled val="1"/>
        </dgm:presLayoutVars>
      </dgm:prSet>
      <dgm:spPr/>
    </dgm:pt>
    <dgm:pt modelId="{96BF2D83-25C2-40AE-AB6E-EE3AAC60ABF2}" type="pres">
      <dgm:prSet presAssocID="{5B11F29A-2D10-49B0-8535-1E6E31785B43}" presName="descendantText" presStyleLbl="alignAcc1" presStyleIdx="2" presStyleCnt="5">
        <dgm:presLayoutVars>
          <dgm:bulletEnabled val="1"/>
        </dgm:presLayoutVars>
      </dgm:prSet>
      <dgm:spPr/>
    </dgm:pt>
    <dgm:pt modelId="{00F630C4-153C-4F50-8FE3-A1C0800E68D9}" type="pres">
      <dgm:prSet presAssocID="{6172D522-C774-4FC7-8C50-D90753042399}" presName="sp" presStyleCnt="0"/>
      <dgm:spPr/>
    </dgm:pt>
    <dgm:pt modelId="{087B3386-9438-4E66-A6A7-B6B3EE7B18CF}" type="pres">
      <dgm:prSet presAssocID="{0119F2E4-AE64-4BBD-AD1A-5203ACC38F27}" presName="composite" presStyleCnt="0"/>
      <dgm:spPr/>
    </dgm:pt>
    <dgm:pt modelId="{3AA023A1-7B8C-4577-B9A3-2FD63FA2A6A8}" type="pres">
      <dgm:prSet presAssocID="{0119F2E4-AE64-4BBD-AD1A-5203ACC38F27}" presName="parentText" presStyleLbl="alignNode1" presStyleIdx="3" presStyleCnt="5">
        <dgm:presLayoutVars>
          <dgm:chMax val="1"/>
          <dgm:bulletEnabled val="1"/>
        </dgm:presLayoutVars>
      </dgm:prSet>
      <dgm:spPr/>
    </dgm:pt>
    <dgm:pt modelId="{3E37A25A-35C9-45DC-9B50-2EDE2EA57D27}" type="pres">
      <dgm:prSet presAssocID="{0119F2E4-AE64-4BBD-AD1A-5203ACC38F27}" presName="descendantText" presStyleLbl="alignAcc1" presStyleIdx="3" presStyleCnt="5">
        <dgm:presLayoutVars>
          <dgm:bulletEnabled val="1"/>
        </dgm:presLayoutVars>
      </dgm:prSet>
      <dgm:spPr/>
    </dgm:pt>
    <dgm:pt modelId="{B57768AE-2FB0-4806-BFBB-396C5FC12979}" type="pres">
      <dgm:prSet presAssocID="{BD052FF8-C650-4944-AE03-409E7D3E1485}" presName="sp" presStyleCnt="0"/>
      <dgm:spPr/>
    </dgm:pt>
    <dgm:pt modelId="{E16D58F1-5992-423A-87D5-9F6E1F2002A9}" type="pres">
      <dgm:prSet presAssocID="{D9BDCD10-18B9-433B-A5AA-B4732A6CBB69}" presName="composite" presStyleCnt="0"/>
      <dgm:spPr/>
    </dgm:pt>
    <dgm:pt modelId="{373F4E87-9DA2-48A4-9408-D5C3ABC049CC}" type="pres">
      <dgm:prSet presAssocID="{D9BDCD10-18B9-433B-A5AA-B4732A6CBB69}" presName="parentText" presStyleLbl="alignNode1" presStyleIdx="4" presStyleCnt="5">
        <dgm:presLayoutVars>
          <dgm:chMax val="1"/>
          <dgm:bulletEnabled val="1"/>
        </dgm:presLayoutVars>
      </dgm:prSet>
      <dgm:spPr/>
    </dgm:pt>
    <dgm:pt modelId="{093C642D-748D-43F0-8643-6266DAA4E328}" type="pres">
      <dgm:prSet presAssocID="{D9BDCD10-18B9-433B-A5AA-B4732A6CBB69}" presName="descendantText" presStyleLbl="alignAcc1" presStyleIdx="4" presStyleCnt="5">
        <dgm:presLayoutVars>
          <dgm:bulletEnabled val="1"/>
        </dgm:presLayoutVars>
      </dgm:prSet>
      <dgm:spPr/>
    </dgm:pt>
  </dgm:ptLst>
  <dgm:cxnLst>
    <dgm:cxn modelId="{5E806608-A7DF-4914-B939-4715BF1FEC8B}" type="presOf" srcId="{40E8D3C4-A9C9-41DA-BAC1-835031081EB7}" destId="{3E37A25A-35C9-45DC-9B50-2EDE2EA57D27}" srcOrd="0" destOrd="1" presId="urn:microsoft.com/office/officeart/2005/8/layout/chevron2"/>
    <dgm:cxn modelId="{BA959716-283B-44D2-BE47-AF7389370AF7}" type="presOf" srcId="{56FBA938-2410-448B-93E3-7B163B327CE3}" destId="{093C642D-748D-43F0-8643-6266DAA4E328}" srcOrd="0" destOrd="1" presId="urn:microsoft.com/office/officeart/2005/8/layout/chevron2"/>
    <dgm:cxn modelId="{00A31918-F269-490A-8025-708A8B67A2A7}" type="presOf" srcId="{EF8277E4-E1BA-4D40-A9A6-820E27AB7C61}" destId="{96BF2D83-25C2-40AE-AB6E-EE3AAC60ABF2}" srcOrd="0" destOrd="0" presId="urn:microsoft.com/office/officeart/2005/8/layout/chevron2"/>
    <dgm:cxn modelId="{E661ED2F-C7DB-4B37-B7B5-FF82CB1EB541}" type="presOf" srcId="{817CA51F-BC5A-4C11-9E31-16A147B53202}" destId="{46937356-2CE8-4C57-9336-5B69E5799D49}" srcOrd="0" destOrd="0" presId="urn:microsoft.com/office/officeart/2005/8/layout/chevron2"/>
    <dgm:cxn modelId="{140EC931-537D-488A-8E17-4EA7F1A30BA3}" type="presOf" srcId="{0119F2E4-AE64-4BBD-AD1A-5203ACC38F27}" destId="{3AA023A1-7B8C-4577-B9A3-2FD63FA2A6A8}" srcOrd="0" destOrd="0" presId="urn:microsoft.com/office/officeart/2005/8/layout/chevron2"/>
    <dgm:cxn modelId="{D3CCE23F-A973-4BC3-AE53-F1A0502359C0}" srcId="{5B11F29A-2D10-49B0-8535-1E6E31785B43}" destId="{EF8277E4-E1BA-4D40-A9A6-820E27AB7C61}" srcOrd="0" destOrd="0" parTransId="{A275A569-E3C6-43E2-9610-0ED8CAB10889}" sibTransId="{6B02B777-7E41-4984-9EC2-601770C8214B}"/>
    <dgm:cxn modelId="{21C9A760-8113-48A7-B8D7-076599FFD1DF}" srcId="{817CA51F-BC5A-4C11-9E31-16A147B53202}" destId="{D9BDCD10-18B9-433B-A5AA-B4732A6CBB69}" srcOrd="4" destOrd="0" parTransId="{39FBB389-E801-4FF3-937B-C44D7D8B6FE3}" sibTransId="{FD01D7AB-0029-4375-B9E0-3EA06BD3898A}"/>
    <dgm:cxn modelId="{E49E4C43-6EBC-453A-AB95-3BE5FD4314A6}" type="presOf" srcId="{D9BDCD10-18B9-433B-A5AA-B4732A6CBB69}" destId="{373F4E87-9DA2-48A4-9408-D5C3ABC049CC}" srcOrd="0" destOrd="0" presId="urn:microsoft.com/office/officeart/2005/8/layout/chevron2"/>
    <dgm:cxn modelId="{E4666449-395C-49EB-B6B2-B67B2C2070DE}" type="presOf" srcId="{90241CFB-2D01-4208-A1A5-7F93240B6BCB}" destId="{194F4B33-89DE-41BB-93C2-F5BD21C5DEBB}" srcOrd="0" destOrd="0" presId="urn:microsoft.com/office/officeart/2005/8/layout/chevron2"/>
    <dgm:cxn modelId="{A2617F69-7242-45FE-AA86-38DD692631D2}" srcId="{5B11F29A-2D10-49B0-8535-1E6E31785B43}" destId="{D32E3A5C-BF66-4011-9312-2D3EDC376E45}" srcOrd="1" destOrd="0" parTransId="{8C7BD4F3-70B5-41FC-8B45-E7A107EE720A}" sibTransId="{2E659079-53DE-4A94-85CC-8AFE81D978CC}"/>
    <dgm:cxn modelId="{A77DD76C-BAC2-4579-BAF5-C0623792377E}" type="presOf" srcId="{5B11F29A-2D10-49B0-8535-1E6E31785B43}" destId="{A048A234-FCC3-4692-B1C7-016DEFBD0F30}" srcOrd="0" destOrd="0" presId="urn:microsoft.com/office/officeart/2005/8/layout/chevron2"/>
    <dgm:cxn modelId="{BE706654-14B6-4FA6-AA84-B95F43660335}" srcId="{817CA51F-BC5A-4C11-9E31-16A147B53202}" destId="{0119F2E4-AE64-4BBD-AD1A-5203ACC38F27}" srcOrd="3" destOrd="0" parTransId="{43A5CFF2-7EE1-443D-BC9C-8D987397CAF6}" sibTransId="{BD052FF8-C650-4944-AE03-409E7D3E1485}"/>
    <dgm:cxn modelId="{97E11478-66EB-4169-AF5F-63CABF6BC2D3}" srcId="{0119F2E4-AE64-4BBD-AD1A-5203ACC38F27}" destId="{ED6F03C9-8C0E-4653-9D70-AB266838E87F}" srcOrd="0" destOrd="0" parTransId="{397CE6C2-B3C9-487B-897F-A59F4A23C779}" sibTransId="{53571415-E897-405C-975B-9166A07CBBF9}"/>
    <dgm:cxn modelId="{51B34082-9B20-4817-9744-4600D8630F0A}" srcId="{817CA51F-BC5A-4C11-9E31-16A147B53202}" destId="{63D0EDFD-0D74-4C01-83D3-A6D85FAD6FAE}" srcOrd="1" destOrd="0" parTransId="{E03CC967-A3E7-4DB3-8DEE-EF2CD33FC9CE}" sibTransId="{53A8F7B3-5AC2-49E2-8400-70FB990B6D6D}"/>
    <dgm:cxn modelId="{60E5B787-BCA9-4D1B-99B5-6CAC191D9478}" type="presOf" srcId="{54C5A4E6-303C-4A2C-B7C4-3CC4E734153D}" destId="{9BD4B72A-A00D-4A38-AB05-841B8434B428}" srcOrd="0" destOrd="1" presId="urn:microsoft.com/office/officeart/2005/8/layout/chevron2"/>
    <dgm:cxn modelId="{2BBBCF99-A57B-4938-A26B-80E36F5DBDC0}" srcId="{817CA51F-BC5A-4C11-9E31-16A147B53202}" destId="{DF15DCBA-C8AB-4B27-BA88-F0C09C6E9D6B}" srcOrd="0" destOrd="0" parTransId="{BCA8FD03-3117-47AA-9056-226A87FF17AD}" sibTransId="{512AD6CD-7D60-4837-BC6C-DA3017567530}"/>
    <dgm:cxn modelId="{CD5F59A4-3C28-44AF-9818-6954FD8350A8}" type="presOf" srcId="{273ED634-6B56-414B-B956-033A63F0F580}" destId="{093C642D-748D-43F0-8643-6266DAA4E328}" srcOrd="0" destOrd="0" presId="urn:microsoft.com/office/officeart/2005/8/layout/chevron2"/>
    <dgm:cxn modelId="{EDA198AF-2894-4958-9044-529A7C3191E4}" srcId="{DF15DCBA-C8AB-4B27-BA88-F0C09C6E9D6B}" destId="{54C5A4E6-303C-4A2C-B7C4-3CC4E734153D}" srcOrd="1" destOrd="0" parTransId="{6110C458-F9B6-48BA-BD62-68469F12072E}" sibTransId="{22256E81-B61F-4302-9F29-449E80F82AFA}"/>
    <dgm:cxn modelId="{5C94CDB3-C388-4DBC-929F-AE7C0DBB448C}" type="presOf" srcId="{D32E3A5C-BF66-4011-9312-2D3EDC376E45}" destId="{96BF2D83-25C2-40AE-AB6E-EE3AAC60ABF2}" srcOrd="0" destOrd="1" presId="urn:microsoft.com/office/officeart/2005/8/layout/chevron2"/>
    <dgm:cxn modelId="{5874A5B4-9658-4150-9C83-3A524EE1A37E}" type="presOf" srcId="{ED6F03C9-8C0E-4653-9D70-AB266838E87F}" destId="{3E37A25A-35C9-45DC-9B50-2EDE2EA57D27}" srcOrd="0" destOrd="0" presId="urn:microsoft.com/office/officeart/2005/8/layout/chevron2"/>
    <dgm:cxn modelId="{9E84A9BB-D1E7-4BCE-848B-26399543AAAC}" srcId="{817CA51F-BC5A-4C11-9E31-16A147B53202}" destId="{5B11F29A-2D10-49B0-8535-1E6E31785B43}" srcOrd="2" destOrd="0" parTransId="{918178AA-90AF-48C7-BB69-B11723476F6D}" sibTransId="{6172D522-C774-4FC7-8C50-D90753042399}"/>
    <dgm:cxn modelId="{2BC9C2C0-648B-42A4-A6DB-1678DE64B104}" type="presOf" srcId="{DF15DCBA-C8AB-4B27-BA88-F0C09C6E9D6B}" destId="{070C826F-D749-4055-9CD5-6191716695A7}" srcOrd="0" destOrd="0" presId="urn:microsoft.com/office/officeart/2005/8/layout/chevron2"/>
    <dgm:cxn modelId="{E58B31CE-90EE-434E-AE0B-754F9DE27B01}" srcId="{D9BDCD10-18B9-433B-A5AA-B4732A6CBB69}" destId="{273ED634-6B56-414B-B956-033A63F0F580}" srcOrd="0" destOrd="0" parTransId="{16504AFC-A879-4C7F-B942-B3D7C42DE911}" sibTransId="{81B205A3-B941-460B-80D0-C2589844D8E2}"/>
    <dgm:cxn modelId="{2D82F5D0-7E6E-4EEE-B23D-0529996BE21E}" type="presOf" srcId="{D1B70785-26A3-43DF-ACEA-149057E934D5}" destId="{194F4B33-89DE-41BB-93C2-F5BD21C5DEBB}" srcOrd="0" destOrd="1" presId="urn:microsoft.com/office/officeart/2005/8/layout/chevron2"/>
    <dgm:cxn modelId="{7CC52DD1-BF40-4985-A11F-94865914CC2A}" srcId="{63D0EDFD-0D74-4C01-83D3-A6D85FAD6FAE}" destId="{90241CFB-2D01-4208-A1A5-7F93240B6BCB}" srcOrd="0" destOrd="0" parTransId="{E09E99BE-2C82-44F4-9DD3-21A563FEA1D9}" sibTransId="{6E7DC033-871D-478E-ABE4-DC6B651D2866}"/>
    <dgm:cxn modelId="{96F002D3-B134-4FE0-8F28-0A935E6ED034}" srcId="{D9BDCD10-18B9-433B-A5AA-B4732A6CBB69}" destId="{56FBA938-2410-448B-93E3-7B163B327CE3}" srcOrd="1" destOrd="0" parTransId="{2264262C-731C-49AD-B489-42B10ABF3B75}" sibTransId="{C3DF14BE-DCB4-4592-81C2-7971A2D36F70}"/>
    <dgm:cxn modelId="{A6925EDE-BD94-4EF1-8431-B26679A655BB}" type="presOf" srcId="{63D0EDFD-0D74-4C01-83D3-A6D85FAD6FAE}" destId="{8721526D-A276-4307-8677-E47DEA7CCFD1}" srcOrd="0" destOrd="0" presId="urn:microsoft.com/office/officeart/2005/8/layout/chevron2"/>
    <dgm:cxn modelId="{D9681AE5-BFC5-4E32-8E87-8AAB856E9CA5}" srcId="{DF15DCBA-C8AB-4B27-BA88-F0C09C6E9D6B}" destId="{FF170502-BFB1-4CD4-B4C1-A314FB57B88F}" srcOrd="0" destOrd="0" parTransId="{97ECFE0D-9481-4EE6-9063-EDC4ED7AFD57}" sibTransId="{AF5816E0-293D-46FA-8100-716F6D718121}"/>
    <dgm:cxn modelId="{C1C357E8-38A1-4774-81FD-B3E2A7E19265}" srcId="{0119F2E4-AE64-4BBD-AD1A-5203ACC38F27}" destId="{40E8D3C4-A9C9-41DA-BAC1-835031081EB7}" srcOrd="1" destOrd="0" parTransId="{73237FAB-BD5D-4779-BD6B-B29A49E4E389}" sibTransId="{A43A37D8-00CA-4656-81A6-6AED10791CDD}"/>
    <dgm:cxn modelId="{26EEE7FD-1BEC-44CA-B620-EF752A99C605}" srcId="{63D0EDFD-0D74-4C01-83D3-A6D85FAD6FAE}" destId="{D1B70785-26A3-43DF-ACEA-149057E934D5}" srcOrd="1" destOrd="0" parTransId="{A2539F5D-C7DE-4D9B-B07E-FEAE7B0EDD5F}" sibTransId="{0071FA33-6FB2-4CB3-B228-0A6B74AB31B1}"/>
    <dgm:cxn modelId="{FA3515FE-4919-4645-9166-6389846C11E0}" type="presOf" srcId="{FF170502-BFB1-4CD4-B4C1-A314FB57B88F}" destId="{9BD4B72A-A00D-4A38-AB05-841B8434B428}" srcOrd="0" destOrd="0" presId="urn:microsoft.com/office/officeart/2005/8/layout/chevron2"/>
    <dgm:cxn modelId="{4E72A095-4EF1-4517-89CC-CE9EDEB04E24}" type="presParOf" srcId="{46937356-2CE8-4C57-9336-5B69E5799D49}" destId="{667B43F2-E2C7-402C-9CC1-03EB982A27E5}" srcOrd="0" destOrd="0" presId="urn:microsoft.com/office/officeart/2005/8/layout/chevron2"/>
    <dgm:cxn modelId="{8836B348-8721-4438-84E2-393B4766FF88}" type="presParOf" srcId="{667B43F2-E2C7-402C-9CC1-03EB982A27E5}" destId="{070C826F-D749-4055-9CD5-6191716695A7}" srcOrd="0" destOrd="0" presId="urn:microsoft.com/office/officeart/2005/8/layout/chevron2"/>
    <dgm:cxn modelId="{620B57B9-D573-40C2-821B-F2D4B2DDE95B}" type="presParOf" srcId="{667B43F2-E2C7-402C-9CC1-03EB982A27E5}" destId="{9BD4B72A-A00D-4A38-AB05-841B8434B428}" srcOrd="1" destOrd="0" presId="urn:microsoft.com/office/officeart/2005/8/layout/chevron2"/>
    <dgm:cxn modelId="{2562A4FD-8287-479B-B9DC-5BC224D3AEED}" type="presParOf" srcId="{46937356-2CE8-4C57-9336-5B69E5799D49}" destId="{6C9AFFC0-3D5D-4390-8F88-595BCF231BD8}" srcOrd="1" destOrd="0" presId="urn:microsoft.com/office/officeart/2005/8/layout/chevron2"/>
    <dgm:cxn modelId="{4EB9231A-EA0F-41CA-9469-D220D08DEDF4}" type="presParOf" srcId="{46937356-2CE8-4C57-9336-5B69E5799D49}" destId="{D612ECC4-02C0-429A-A0C8-6C1A91866C67}" srcOrd="2" destOrd="0" presId="urn:microsoft.com/office/officeart/2005/8/layout/chevron2"/>
    <dgm:cxn modelId="{A3C8EE2B-5126-4F6B-A1F6-3B23C0AF54A1}" type="presParOf" srcId="{D612ECC4-02C0-429A-A0C8-6C1A91866C67}" destId="{8721526D-A276-4307-8677-E47DEA7CCFD1}" srcOrd="0" destOrd="0" presId="urn:microsoft.com/office/officeart/2005/8/layout/chevron2"/>
    <dgm:cxn modelId="{86DD5C94-A2D8-4540-AB0B-C0ED37D1E57B}" type="presParOf" srcId="{D612ECC4-02C0-429A-A0C8-6C1A91866C67}" destId="{194F4B33-89DE-41BB-93C2-F5BD21C5DEBB}" srcOrd="1" destOrd="0" presId="urn:microsoft.com/office/officeart/2005/8/layout/chevron2"/>
    <dgm:cxn modelId="{9F5CD868-8EA0-4D3C-9061-739D54C2C03B}" type="presParOf" srcId="{46937356-2CE8-4C57-9336-5B69E5799D49}" destId="{35FF7FD0-6E67-49E3-9578-6061F5DCFAA3}" srcOrd="3" destOrd="0" presId="urn:microsoft.com/office/officeart/2005/8/layout/chevron2"/>
    <dgm:cxn modelId="{65F6C969-70B8-4C94-92E2-5BF15DB33DE0}" type="presParOf" srcId="{46937356-2CE8-4C57-9336-5B69E5799D49}" destId="{5238D330-0B02-4842-9B38-EB3321D855EF}" srcOrd="4" destOrd="0" presId="urn:microsoft.com/office/officeart/2005/8/layout/chevron2"/>
    <dgm:cxn modelId="{16E476C3-F663-4DD6-9F3C-890012826689}" type="presParOf" srcId="{5238D330-0B02-4842-9B38-EB3321D855EF}" destId="{A048A234-FCC3-4692-B1C7-016DEFBD0F30}" srcOrd="0" destOrd="0" presId="urn:microsoft.com/office/officeart/2005/8/layout/chevron2"/>
    <dgm:cxn modelId="{7B758E3F-8CFC-48B1-90E1-294F333D232B}" type="presParOf" srcId="{5238D330-0B02-4842-9B38-EB3321D855EF}" destId="{96BF2D83-25C2-40AE-AB6E-EE3AAC60ABF2}" srcOrd="1" destOrd="0" presId="urn:microsoft.com/office/officeart/2005/8/layout/chevron2"/>
    <dgm:cxn modelId="{BA012553-ACAF-4396-9A86-93725B339A08}" type="presParOf" srcId="{46937356-2CE8-4C57-9336-5B69E5799D49}" destId="{00F630C4-153C-4F50-8FE3-A1C0800E68D9}" srcOrd="5" destOrd="0" presId="urn:microsoft.com/office/officeart/2005/8/layout/chevron2"/>
    <dgm:cxn modelId="{1E7556A8-117D-4ADD-B307-2AC02FD1C1C8}" type="presParOf" srcId="{46937356-2CE8-4C57-9336-5B69E5799D49}" destId="{087B3386-9438-4E66-A6A7-B6B3EE7B18CF}" srcOrd="6" destOrd="0" presId="urn:microsoft.com/office/officeart/2005/8/layout/chevron2"/>
    <dgm:cxn modelId="{F6C6DD03-BFD7-471B-B67D-F2B04415288B}" type="presParOf" srcId="{087B3386-9438-4E66-A6A7-B6B3EE7B18CF}" destId="{3AA023A1-7B8C-4577-B9A3-2FD63FA2A6A8}" srcOrd="0" destOrd="0" presId="urn:microsoft.com/office/officeart/2005/8/layout/chevron2"/>
    <dgm:cxn modelId="{5BD6CA6C-98AB-4D63-B563-05592E7FDCEE}" type="presParOf" srcId="{087B3386-9438-4E66-A6A7-B6B3EE7B18CF}" destId="{3E37A25A-35C9-45DC-9B50-2EDE2EA57D27}" srcOrd="1" destOrd="0" presId="urn:microsoft.com/office/officeart/2005/8/layout/chevron2"/>
    <dgm:cxn modelId="{02318244-3C38-458E-AE2C-FBE8E504149A}" type="presParOf" srcId="{46937356-2CE8-4C57-9336-5B69E5799D49}" destId="{B57768AE-2FB0-4806-BFBB-396C5FC12979}" srcOrd="7" destOrd="0" presId="urn:microsoft.com/office/officeart/2005/8/layout/chevron2"/>
    <dgm:cxn modelId="{6DF34F8B-A36C-4EB8-8410-64817D27A997}" type="presParOf" srcId="{46937356-2CE8-4C57-9336-5B69E5799D49}" destId="{E16D58F1-5992-423A-87D5-9F6E1F2002A9}" srcOrd="8" destOrd="0" presId="urn:microsoft.com/office/officeart/2005/8/layout/chevron2"/>
    <dgm:cxn modelId="{E39B0383-07B4-4824-8D8A-7A23ADA848D0}" type="presParOf" srcId="{E16D58F1-5992-423A-87D5-9F6E1F2002A9}" destId="{373F4E87-9DA2-48A4-9408-D5C3ABC049CC}" srcOrd="0" destOrd="0" presId="urn:microsoft.com/office/officeart/2005/8/layout/chevron2"/>
    <dgm:cxn modelId="{35CD7423-DDE9-4841-BDAE-04574EC8322D}" type="presParOf" srcId="{E16D58F1-5992-423A-87D5-9F6E1F2002A9}" destId="{093C642D-748D-43F0-8643-6266DAA4E328}" srcOrd="1" destOrd="0" presId="urn:microsoft.com/office/officeart/2005/8/layout/chevron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6CD25DC2-EAE1-4A74-B17C-019E0A6FBF9F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MX"/>
        </a:p>
      </dgm:t>
    </dgm:pt>
    <dgm:pt modelId="{1CD9BBCF-8E3E-4B7E-822E-CA313FB72B13}">
      <dgm:prSet phldrT="[Texto]" phldr="0" custT="1"/>
      <dgm:spPr/>
      <dgm:t>
        <a:bodyPr/>
        <a:lstStyle/>
        <a:p>
          <a:r>
            <a:rPr lang="es-MX" sz="6000" dirty="0"/>
            <a:t>Clase</a:t>
          </a:r>
          <a:endParaRPr lang="es-MX" sz="2200" dirty="0"/>
        </a:p>
      </dgm:t>
    </dgm:pt>
    <dgm:pt modelId="{6DED80B9-57BC-45FD-8910-2117B0CA32D9}" type="parTrans" cxnId="{93C0F6D4-7A45-4362-A70A-6501C06BEB5F}">
      <dgm:prSet/>
      <dgm:spPr/>
      <dgm:t>
        <a:bodyPr/>
        <a:lstStyle/>
        <a:p>
          <a:endParaRPr lang="es-MX"/>
        </a:p>
      </dgm:t>
    </dgm:pt>
    <dgm:pt modelId="{26E59B35-EA37-4B89-96F0-6104853E86E6}" type="sibTrans" cxnId="{93C0F6D4-7A45-4362-A70A-6501C06BEB5F}">
      <dgm:prSet/>
      <dgm:spPr/>
      <dgm:t>
        <a:bodyPr/>
        <a:lstStyle/>
        <a:p>
          <a:endParaRPr lang="es-MX"/>
        </a:p>
      </dgm:t>
    </dgm:pt>
    <dgm:pt modelId="{C043C514-900D-4E65-B0B0-5FF06D5FF099}">
      <dgm:prSet phldrT="[Texto]" phldr="0"/>
      <dgm:spPr/>
      <dgm:t>
        <a:bodyPr/>
        <a:lstStyle/>
        <a:p>
          <a:r>
            <a:rPr lang="es-MX" dirty="0"/>
            <a:t>Atributos</a:t>
          </a:r>
        </a:p>
      </dgm:t>
    </dgm:pt>
    <dgm:pt modelId="{BEB22BAB-0A2F-4F61-AEF3-A3C6C2656460}" type="parTrans" cxnId="{88963CD8-4308-4AD9-A11E-6020ED820F9A}">
      <dgm:prSet/>
      <dgm:spPr/>
      <dgm:t>
        <a:bodyPr/>
        <a:lstStyle/>
        <a:p>
          <a:endParaRPr lang="es-MX"/>
        </a:p>
      </dgm:t>
    </dgm:pt>
    <dgm:pt modelId="{285C5887-7374-4810-88D9-BBBEDDC4DBB5}" type="sibTrans" cxnId="{88963CD8-4308-4AD9-A11E-6020ED820F9A}">
      <dgm:prSet/>
      <dgm:spPr/>
      <dgm:t>
        <a:bodyPr/>
        <a:lstStyle/>
        <a:p>
          <a:endParaRPr lang="es-MX"/>
        </a:p>
      </dgm:t>
    </dgm:pt>
    <dgm:pt modelId="{95CD731C-1AA8-4C50-999F-195728435474}">
      <dgm:prSet phldrT="[Texto]" phldr="0"/>
      <dgm:spPr/>
      <dgm:t>
        <a:bodyPr/>
        <a:lstStyle/>
        <a:p>
          <a:r>
            <a:rPr lang="es-MX" dirty="0"/>
            <a:t>Métodos</a:t>
          </a:r>
        </a:p>
      </dgm:t>
    </dgm:pt>
    <dgm:pt modelId="{3B772546-1066-43DC-9CFA-847CB1D5238C}" type="parTrans" cxnId="{501A0329-3D6F-43B0-9053-B49ED336DB81}">
      <dgm:prSet/>
      <dgm:spPr/>
      <dgm:t>
        <a:bodyPr/>
        <a:lstStyle/>
        <a:p>
          <a:endParaRPr lang="es-MX"/>
        </a:p>
      </dgm:t>
    </dgm:pt>
    <dgm:pt modelId="{C36AABF7-7EC9-4EDC-B01F-6B3935EE95FC}" type="sibTrans" cxnId="{501A0329-3D6F-43B0-9053-B49ED336DB81}">
      <dgm:prSet/>
      <dgm:spPr/>
      <dgm:t>
        <a:bodyPr/>
        <a:lstStyle/>
        <a:p>
          <a:endParaRPr lang="es-MX"/>
        </a:p>
      </dgm:t>
    </dgm:pt>
    <dgm:pt modelId="{02DB334D-2B03-4951-89F9-B97735D8BE2A}" type="pres">
      <dgm:prSet presAssocID="{6CD25DC2-EAE1-4A74-B17C-019E0A6FBF9F}" presName="Name0" presStyleCnt="0">
        <dgm:presLayoutVars>
          <dgm:chMax val="1"/>
          <dgm:chPref val="1"/>
        </dgm:presLayoutVars>
      </dgm:prSet>
      <dgm:spPr/>
    </dgm:pt>
    <dgm:pt modelId="{98CD24EF-8EA2-4BD8-B0FF-4CD36280C6E8}" type="pres">
      <dgm:prSet presAssocID="{1CD9BBCF-8E3E-4B7E-822E-CA313FB72B13}" presName="Parent" presStyleLbl="node0" presStyleIdx="0" presStyleCnt="1">
        <dgm:presLayoutVars>
          <dgm:chMax val="5"/>
          <dgm:chPref val="5"/>
        </dgm:presLayoutVars>
      </dgm:prSet>
      <dgm:spPr/>
    </dgm:pt>
    <dgm:pt modelId="{C9B628BA-FB85-4711-B9F5-ECC161D9CB30}" type="pres">
      <dgm:prSet presAssocID="{1CD9BBCF-8E3E-4B7E-822E-CA313FB72B13}" presName="Accent1" presStyleLbl="node1" presStyleIdx="0" presStyleCnt="13"/>
      <dgm:spPr/>
    </dgm:pt>
    <dgm:pt modelId="{9F779974-E1EB-4BBF-85F2-9879D6E8F8B5}" type="pres">
      <dgm:prSet presAssocID="{1CD9BBCF-8E3E-4B7E-822E-CA313FB72B13}" presName="Accent2" presStyleLbl="node1" presStyleIdx="1" presStyleCnt="13"/>
      <dgm:spPr/>
    </dgm:pt>
    <dgm:pt modelId="{46922266-B4BD-4935-9C27-EACFCA7ACF17}" type="pres">
      <dgm:prSet presAssocID="{1CD9BBCF-8E3E-4B7E-822E-CA313FB72B13}" presName="Accent3" presStyleLbl="node1" presStyleIdx="2" presStyleCnt="13"/>
      <dgm:spPr/>
    </dgm:pt>
    <dgm:pt modelId="{751208C9-2DC9-45AA-B33A-80DCD083158B}" type="pres">
      <dgm:prSet presAssocID="{1CD9BBCF-8E3E-4B7E-822E-CA313FB72B13}" presName="Accent4" presStyleLbl="node1" presStyleIdx="3" presStyleCnt="13"/>
      <dgm:spPr/>
    </dgm:pt>
    <dgm:pt modelId="{A412F046-602E-480D-916E-50B35AA9C791}" type="pres">
      <dgm:prSet presAssocID="{1CD9BBCF-8E3E-4B7E-822E-CA313FB72B13}" presName="Accent5" presStyleLbl="node1" presStyleIdx="4" presStyleCnt="13"/>
      <dgm:spPr/>
    </dgm:pt>
    <dgm:pt modelId="{02732C09-49E0-4584-BBEF-4DBDDF176CD0}" type="pres">
      <dgm:prSet presAssocID="{1CD9BBCF-8E3E-4B7E-822E-CA313FB72B13}" presName="Accent6" presStyleLbl="node1" presStyleIdx="5" presStyleCnt="13"/>
      <dgm:spPr/>
    </dgm:pt>
    <dgm:pt modelId="{02A0EDD9-BCA8-4656-8D5E-87A29F2E2819}" type="pres">
      <dgm:prSet presAssocID="{C043C514-900D-4E65-B0B0-5FF06D5FF099}" presName="Child1" presStyleLbl="node1" presStyleIdx="6" presStyleCnt="13">
        <dgm:presLayoutVars>
          <dgm:chMax val="0"/>
          <dgm:chPref val="0"/>
        </dgm:presLayoutVars>
      </dgm:prSet>
      <dgm:spPr/>
    </dgm:pt>
    <dgm:pt modelId="{6B2172AD-2BC0-49D1-A3AC-3CE77C6A64B8}" type="pres">
      <dgm:prSet presAssocID="{C043C514-900D-4E65-B0B0-5FF06D5FF099}" presName="Accent7" presStyleCnt="0"/>
      <dgm:spPr/>
    </dgm:pt>
    <dgm:pt modelId="{7D01DFC1-C61E-41D3-9BEF-8D457C5DFB7B}" type="pres">
      <dgm:prSet presAssocID="{C043C514-900D-4E65-B0B0-5FF06D5FF099}" presName="AccentHold1" presStyleLbl="node1" presStyleIdx="7" presStyleCnt="13"/>
      <dgm:spPr/>
    </dgm:pt>
    <dgm:pt modelId="{A4B9F4D7-BA6D-49A1-9802-572A2EB5EECA}" type="pres">
      <dgm:prSet presAssocID="{C043C514-900D-4E65-B0B0-5FF06D5FF099}" presName="Accent8" presStyleCnt="0"/>
      <dgm:spPr/>
    </dgm:pt>
    <dgm:pt modelId="{3D901769-AC0C-49F1-A1B6-9302189F8F5F}" type="pres">
      <dgm:prSet presAssocID="{C043C514-900D-4E65-B0B0-5FF06D5FF099}" presName="AccentHold2" presStyleLbl="node1" presStyleIdx="8" presStyleCnt="13"/>
      <dgm:spPr/>
    </dgm:pt>
    <dgm:pt modelId="{A5BDA2C4-FDD0-41A0-906A-53A61DE492BD}" type="pres">
      <dgm:prSet presAssocID="{95CD731C-1AA8-4C50-999F-195728435474}" presName="Child2" presStyleLbl="node1" presStyleIdx="9" presStyleCnt="13">
        <dgm:presLayoutVars>
          <dgm:chMax val="0"/>
          <dgm:chPref val="0"/>
        </dgm:presLayoutVars>
      </dgm:prSet>
      <dgm:spPr/>
    </dgm:pt>
    <dgm:pt modelId="{7C066C8B-8B2C-4FE5-8B2E-74F1F373512D}" type="pres">
      <dgm:prSet presAssocID="{95CD731C-1AA8-4C50-999F-195728435474}" presName="Accent9" presStyleCnt="0"/>
      <dgm:spPr/>
    </dgm:pt>
    <dgm:pt modelId="{EAA1E075-ADD4-4D5A-85FF-C1D16AEB74A0}" type="pres">
      <dgm:prSet presAssocID="{95CD731C-1AA8-4C50-999F-195728435474}" presName="AccentHold1" presStyleLbl="node1" presStyleIdx="10" presStyleCnt="13"/>
      <dgm:spPr/>
    </dgm:pt>
    <dgm:pt modelId="{2BF3E39B-5A62-479F-862B-0E17D02D6E34}" type="pres">
      <dgm:prSet presAssocID="{95CD731C-1AA8-4C50-999F-195728435474}" presName="Accent10" presStyleCnt="0"/>
      <dgm:spPr/>
    </dgm:pt>
    <dgm:pt modelId="{0D0C29B4-0F93-48D4-9283-507D96CB28D1}" type="pres">
      <dgm:prSet presAssocID="{95CD731C-1AA8-4C50-999F-195728435474}" presName="AccentHold2" presStyleLbl="node1" presStyleIdx="11" presStyleCnt="13"/>
      <dgm:spPr/>
    </dgm:pt>
    <dgm:pt modelId="{20059063-F635-436D-A717-649EBFEC8CEE}" type="pres">
      <dgm:prSet presAssocID="{95CD731C-1AA8-4C50-999F-195728435474}" presName="Accent11" presStyleCnt="0"/>
      <dgm:spPr/>
    </dgm:pt>
    <dgm:pt modelId="{1381EF50-9A1B-4E15-AE23-EE8F03111C0B}" type="pres">
      <dgm:prSet presAssocID="{95CD731C-1AA8-4C50-999F-195728435474}" presName="AccentHold3" presStyleLbl="node1" presStyleIdx="12" presStyleCnt="13"/>
      <dgm:spPr/>
    </dgm:pt>
  </dgm:ptLst>
  <dgm:cxnLst>
    <dgm:cxn modelId="{FBBF5225-7681-4B46-ACD1-A58BC974DE78}" type="presOf" srcId="{95CD731C-1AA8-4C50-999F-195728435474}" destId="{A5BDA2C4-FDD0-41A0-906A-53A61DE492BD}" srcOrd="0" destOrd="0" presId="urn:microsoft.com/office/officeart/2009/3/layout/CircleRelationship"/>
    <dgm:cxn modelId="{501A0329-3D6F-43B0-9053-B49ED336DB81}" srcId="{1CD9BBCF-8E3E-4B7E-822E-CA313FB72B13}" destId="{95CD731C-1AA8-4C50-999F-195728435474}" srcOrd="1" destOrd="0" parTransId="{3B772546-1066-43DC-9CFA-847CB1D5238C}" sibTransId="{C36AABF7-7EC9-4EDC-B01F-6B3935EE95FC}"/>
    <dgm:cxn modelId="{F0058150-E9E1-4BEB-9A2A-F3C6A169CDF4}" type="presOf" srcId="{C043C514-900D-4E65-B0B0-5FF06D5FF099}" destId="{02A0EDD9-BCA8-4656-8D5E-87A29F2E2819}" srcOrd="0" destOrd="0" presId="urn:microsoft.com/office/officeart/2009/3/layout/CircleRelationship"/>
    <dgm:cxn modelId="{7435128E-09CA-4E36-BC51-E4A91B35333E}" type="presOf" srcId="{6CD25DC2-EAE1-4A74-B17C-019E0A6FBF9F}" destId="{02DB334D-2B03-4951-89F9-B97735D8BE2A}" srcOrd="0" destOrd="0" presId="urn:microsoft.com/office/officeart/2009/3/layout/CircleRelationship"/>
    <dgm:cxn modelId="{8B2B98BD-2377-4693-94EE-CBC3940C17F5}" type="presOf" srcId="{1CD9BBCF-8E3E-4B7E-822E-CA313FB72B13}" destId="{98CD24EF-8EA2-4BD8-B0FF-4CD36280C6E8}" srcOrd="0" destOrd="0" presId="urn:microsoft.com/office/officeart/2009/3/layout/CircleRelationship"/>
    <dgm:cxn modelId="{93C0F6D4-7A45-4362-A70A-6501C06BEB5F}" srcId="{6CD25DC2-EAE1-4A74-B17C-019E0A6FBF9F}" destId="{1CD9BBCF-8E3E-4B7E-822E-CA313FB72B13}" srcOrd="0" destOrd="0" parTransId="{6DED80B9-57BC-45FD-8910-2117B0CA32D9}" sibTransId="{26E59B35-EA37-4B89-96F0-6104853E86E6}"/>
    <dgm:cxn modelId="{88963CD8-4308-4AD9-A11E-6020ED820F9A}" srcId="{1CD9BBCF-8E3E-4B7E-822E-CA313FB72B13}" destId="{C043C514-900D-4E65-B0B0-5FF06D5FF099}" srcOrd="0" destOrd="0" parTransId="{BEB22BAB-0A2F-4F61-AEF3-A3C6C2656460}" sibTransId="{285C5887-7374-4810-88D9-BBBEDDC4DBB5}"/>
    <dgm:cxn modelId="{DA52FB35-BC3B-4FE3-A56A-A318A2DBAADF}" type="presParOf" srcId="{02DB334D-2B03-4951-89F9-B97735D8BE2A}" destId="{98CD24EF-8EA2-4BD8-B0FF-4CD36280C6E8}" srcOrd="0" destOrd="0" presId="urn:microsoft.com/office/officeart/2009/3/layout/CircleRelationship"/>
    <dgm:cxn modelId="{C424112F-B196-4D7A-869F-616FB66DC804}" type="presParOf" srcId="{02DB334D-2B03-4951-89F9-B97735D8BE2A}" destId="{C9B628BA-FB85-4711-B9F5-ECC161D9CB30}" srcOrd="1" destOrd="0" presId="urn:microsoft.com/office/officeart/2009/3/layout/CircleRelationship"/>
    <dgm:cxn modelId="{693BD494-6DD1-41F3-BCB2-61E999624D6B}" type="presParOf" srcId="{02DB334D-2B03-4951-89F9-B97735D8BE2A}" destId="{9F779974-E1EB-4BBF-85F2-9879D6E8F8B5}" srcOrd="2" destOrd="0" presId="urn:microsoft.com/office/officeart/2009/3/layout/CircleRelationship"/>
    <dgm:cxn modelId="{C79B1D8E-25B4-4D13-85D2-5A9EA8FDDDE4}" type="presParOf" srcId="{02DB334D-2B03-4951-89F9-B97735D8BE2A}" destId="{46922266-B4BD-4935-9C27-EACFCA7ACF17}" srcOrd="3" destOrd="0" presId="urn:microsoft.com/office/officeart/2009/3/layout/CircleRelationship"/>
    <dgm:cxn modelId="{77BBD5DA-DC75-4FBE-A926-E1A48D1DDF19}" type="presParOf" srcId="{02DB334D-2B03-4951-89F9-B97735D8BE2A}" destId="{751208C9-2DC9-45AA-B33A-80DCD083158B}" srcOrd="4" destOrd="0" presId="urn:microsoft.com/office/officeart/2009/3/layout/CircleRelationship"/>
    <dgm:cxn modelId="{80389755-9A1F-4E62-B0BD-12B56F3B266B}" type="presParOf" srcId="{02DB334D-2B03-4951-89F9-B97735D8BE2A}" destId="{A412F046-602E-480D-916E-50B35AA9C791}" srcOrd="5" destOrd="0" presId="urn:microsoft.com/office/officeart/2009/3/layout/CircleRelationship"/>
    <dgm:cxn modelId="{4AD51B2B-2654-4FEF-902E-DFC73E1A030B}" type="presParOf" srcId="{02DB334D-2B03-4951-89F9-B97735D8BE2A}" destId="{02732C09-49E0-4584-BBEF-4DBDDF176CD0}" srcOrd="6" destOrd="0" presId="urn:microsoft.com/office/officeart/2009/3/layout/CircleRelationship"/>
    <dgm:cxn modelId="{DAAB0AC7-43EB-45A5-96B5-73FE43D2D212}" type="presParOf" srcId="{02DB334D-2B03-4951-89F9-B97735D8BE2A}" destId="{02A0EDD9-BCA8-4656-8D5E-87A29F2E2819}" srcOrd="7" destOrd="0" presId="urn:microsoft.com/office/officeart/2009/3/layout/CircleRelationship"/>
    <dgm:cxn modelId="{EA5E4376-D28A-4D19-AE62-FF1A949D29CE}" type="presParOf" srcId="{02DB334D-2B03-4951-89F9-B97735D8BE2A}" destId="{6B2172AD-2BC0-49D1-A3AC-3CE77C6A64B8}" srcOrd="8" destOrd="0" presId="urn:microsoft.com/office/officeart/2009/3/layout/CircleRelationship"/>
    <dgm:cxn modelId="{4CF478BD-C3AE-4AEE-897C-CC70C2330407}" type="presParOf" srcId="{6B2172AD-2BC0-49D1-A3AC-3CE77C6A64B8}" destId="{7D01DFC1-C61E-41D3-9BEF-8D457C5DFB7B}" srcOrd="0" destOrd="0" presId="urn:microsoft.com/office/officeart/2009/3/layout/CircleRelationship"/>
    <dgm:cxn modelId="{3F5366C6-2F54-47FA-8324-3E9CA5057125}" type="presParOf" srcId="{02DB334D-2B03-4951-89F9-B97735D8BE2A}" destId="{A4B9F4D7-BA6D-49A1-9802-572A2EB5EECA}" srcOrd="9" destOrd="0" presId="urn:microsoft.com/office/officeart/2009/3/layout/CircleRelationship"/>
    <dgm:cxn modelId="{5D75DD2A-3479-4EF7-AA91-BCE3F7FFB36D}" type="presParOf" srcId="{A4B9F4D7-BA6D-49A1-9802-572A2EB5EECA}" destId="{3D901769-AC0C-49F1-A1B6-9302189F8F5F}" srcOrd="0" destOrd="0" presId="urn:microsoft.com/office/officeart/2009/3/layout/CircleRelationship"/>
    <dgm:cxn modelId="{74F1EBAF-DA0B-4AD9-87C2-47212C1A8AE6}" type="presParOf" srcId="{02DB334D-2B03-4951-89F9-B97735D8BE2A}" destId="{A5BDA2C4-FDD0-41A0-906A-53A61DE492BD}" srcOrd="10" destOrd="0" presId="urn:microsoft.com/office/officeart/2009/3/layout/CircleRelationship"/>
    <dgm:cxn modelId="{642C6592-C368-4D15-96BB-D6B2861B3F5F}" type="presParOf" srcId="{02DB334D-2B03-4951-89F9-B97735D8BE2A}" destId="{7C066C8B-8B2C-4FE5-8B2E-74F1F373512D}" srcOrd="11" destOrd="0" presId="urn:microsoft.com/office/officeart/2009/3/layout/CircleRelationship"/>
    <dgm:cxn modelId="{37821920-349D-4ADE-B3EA-820C90EF57FA}" type="presParOf" srcId="{7C066C8B-8B2C-4FE5-8B2E-74F1F373512D}" destId="{EAA1E075-ADD4-4D5A-85FF-C1D16AEB74A0}" srcOrd="0" destOrd="0" presId="urn:microsoft.com/office/officeart/2009/3/layout/CircleRelationship"/>
    <dgm:cxn modelId="{31306D54-EAA8-4B28-9414-71A2672132A6}" type="presParOf" srcId="{02DB334D-2B03-4951-89F9-B97735D8BE2A}" destId="{2BF3E39B-5A62-479F-862B-0E17D02D6E34}" srcOrd="12" destOrd="0" presId="urn:microsoft.com/office/officeart/2009/3/layout/CircleRelationship"/>
    <dgm:cxn modelId="{F09964DA-C82D-4280-94C9-5FD1A99CE8E2}" type="presParOf" srcId="{2BF3E39B-5A62-479F-862B-0E17D02D6E34}" destId="{0D0C29B4-0F93-48D4-9283-507D96CB28D1}" srcOrd="0" destOrd="0" presId="urn:microsoft.com/office/officeart/2009/3/layout/CircleRelationship"/>
    <dgm:cxn modelId="{FE471F7D-3610-45B8-BA0A-365B2F8715A0}" type="presParOf" srcId="{02DB334D-2B03-4951-89F9-B97735D8BE2A}" destId="{20059063-F635-436D-A717-649EBFEC8CEE}" srcOrd="13" destOrd="0" presId="urn:microsoft.com/office/officeart/2009/3/layout/CircleRelationship"/>
    <dgm:cxn modelId="{38EEC5B8-D1A2-4048-A5CF-512FFD93DC79}" type="presParOf" srcId="{20059063-F635-436D-A717-649EBFEC8CEE}" destId="{1381EF50-9A1B-4E15-AE23-EE8F03111C0B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6CD25DC2-EAE1-4A74-B17C-019E0A6FBF9F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colorful4" csCatId="colorful" phldr="1"/>
      <dgm:spPr/>
      <dgm:t>
        <a:bodyPr/>
        <a:lstStyle/>
        <a:p>
          <a:endParaRPr lang="es-MX"/>
        </a:p>
      </dgm:t>
    </dgm:pt>
    <dgm:pt modelId="{1CD9BBCF-8E3E-4B7E-822E-CA313FB72B13}">
      <dgm:prSet phldrT="[Texto]" phldr="0" custT="1"/>
      <dgm:spPr/>
      <dgm:t>
        <a:bodyPr/>
        <a:lstStyle/>
        <a:p>
          <a:r>
            <a:rPr lang="es-MX" sz="1600" dirty="0"/>
            <a:t>Objeto</a:t>
          </a:r>
        </a:p>
      </dgm:t>
    </dgm:pt>
    <dgm:pt modelId="{6DED80B9-57BC-45FD-8910-2117B0CA32D9}" type="parTrans" cxnId="{93C0F6D4-7A45-4362-A70A-6501C06BEB5F}">
      <dgm:prSet/>
      <dgm:spPr/>
      <dgm:t>
        <a:bodyPr/>
        <a:lstStyle/>
        <a:p>
          <a:endParaRPr lang="es-MX"/>
        </a:p>
      </dgm:t>
    </dgm:pt>
    <dgm:pt modelId="{26E59B35-EA37-4B89-96F0-6104853E86E6}" type="sibTrans" cxnId="{93C0F6D4-7A45-4362-A70A-6501C06BEB5F}">
      <dgm:prSet/>
      <dgm:spPr/>
      <dgm:t>
        <a:bodyPr/>
        <a:lstStyle/>
        <a:p>
          <a:endParaRPr lang="es-MX"/>
        </a:p>
      </dgm:t>
    </dgm:pt>
    <dgm:pt modelId="{C043C514-900D-4E65-B0B0-5FF06D5FF099}">
      <dgm:prSet phldrT="[Texto]" phldr="0"/>
      <dgm:spPr/>
      <dgm:t>
        <a:bodyPr/>
        <a:lstStyle/>
        <a:p>
          <a:r>
            <a:rPr lang="es-MX" dirty="0"/>
            <a:t>Atributos</a:t>
          </a:r>
        </a:p>
      </dgm:t>
    </dgm:pt>
    <dgm:pt modelId="{BEB22BAB-0A2F-4F61-AEF3-A3C6C2656460}" type="parTrans" cxnId="{88963CD8-4308-4AD9-A11E-6020ED820F9A}">
      <dgm:prSet/>
      <dgm:spPr/>
      <dgm:t>
        <a:bodyPr/>
        <a:lstStyle/>
        <a:p>
          <a:endParaRPr lang="es-MX"/>
        </a:p>
      </dgm:t>
    </dgm:pt>
    <dgm:pt modelId="{285C5887-7374-4810-88D9-BBBEDDC4DBB5}" type="sibTrans" cxnId="{88963CD8-4308-4AD9-A11E-6020ED820F9A}">
      <dgm:prSet/>
      <dgm:spPr/>
      <dgm:t>
        <a:bodyPr/>
        <a:lstStyle/>
        <a:p>
          <a:endParaRPr lang="es-MX"/>
        </a:p>
      </dgm:t>
    </dgm:pt>
    <dgm:pt modelId="{95CD731C-1AA8-4C50-999F-195728435474}">
      <dgm:prSet phldrT="[Texto]" phldr="0"/>
      <dgm:spPr/>
      <dgm:t>
        <a:bodyPr/>
        <a:lstStyle/>
        <a:p>
          <a:r>
            <a:rPr lang="es-MX" dirty="0"/>
            <a:t>Métodos</a:t>
          </a:r>
        </a:p>
      </dgm:t>
    </dgm:pt>
    <dgm:pt modelId="{3B772546-1066-43DC-9CFA-847CB1D5238C}" type="parTrans" cxnId="{501A0329-3D6F-43B0-9053-B49ED336DB81}">
      <dgm:prSet/>
      <dgm:spPr/>
      <dgm:t>
        <a:bodyPr/>
        <a:lstStyle/>
        <a:p>
          <a:endParaRPr lang="es-MX"/>
        </a:p>
      </dgm:t>
    </dgm:pt>
    <dgm:pt modelId="{C36AABF7-7EC9-4EDC-B01F-6B3935EE95FC}" type="sibTrans" cxnId="{501A0329-3D6F-43B0-9053-B49ED336DB81}">
      <dgm:prSet/>
      <dgm:spPr/>
      <dgm:t>
        <a:bodyPr/>
        <a:lstStyle/>
        <a:p>
          <a:endParaRPr lang="es-MX"/>
        </a:p>
      </dgm:t>
    </dgm:pt>
    <dgm:pt modelId="{02DB334D-2B03-4951-89F9-B97735D8BE2A}" type="pres">
      <dgm:prSet presAssocID="{6CD25DC2-EAE1-4A74-B17C-019E0A6FBF9F}" presName="Name0" presStyleCnt="0">
        <dgm:presLayoutVars>
          <dgm:chMax val="1"/>
          <dgm:chPref val="1"/>
        </dgm:presLayoutVars>
      </dgm:prSet>
      <dgm:spPr/>
    </dgm:pt>
    <dgm:pt modelId="{98CD24EF-8EA2-4BD8-B0FF-4CD36280C6E8}" type="pres">
      <dgm:prSet presAssocID="{1CD9BBCF-8E3E-4B7E-822E-CA313FB72B13}" presName="Parent" presStyleLbl="node0" presStyleIdx="0" presStyleCnt="1">
        <dgm:presLayoutVars>
          <dgm:chMax val="5"/>
          <dgm:chPref val="5"/>
        </dgm:presLayoutVars>
      </dgm:prSet>
      <dgm:spPr/>
    </dgm:pt>
    <dgm:pt modelId="{C9B628BA-FB85-4711-B9F5-ECC161D9CB30}" type="pres">
      <dgm:prSet presAssocID="{1CD9BBCF-8E3E-4B7E-822E-CA313FB72B13}" presName="Accent1" presStyleLbl="node1" presStyleIdx="0" presStyleCnt="13"/>
      <dgm:spPr/>
    </dgm:pt>
    <dgm:pt modelId="{9F779974-E1EB-4BBF-85F2-9879D6E8F8B5}" type="pres">
      <dgm:prSet presAssocID="{1CD9BBCF-8E3E-4B7E-822E-CA313FB72B13}" presName="Accent2" presStyleLbl="node1" presStyleIdx="1" presStyleCnt="13"/>
      <dgm:spPr/>
    </dgm:pt>
    <dgm:pt modelId="{46922266-B4BD-4935-9C27-EACFCA7ACF17}" type="pres">
      <dgm:prSet presAssocID="{1CD9BBCF-8E3E-4B7E-822E-CA313FB72B13}" presName="Accent3" presStyleLbl="node1" presStyleIdx="2" presStyleCnt="13"/>
      <dgm:spPr/>
    </dgm:pt>
    <dgm:pt modelId="{751208C9-2DC9-45AA-B33A-80DCD083158B}" type="pres">
      <dgm:prSet presAssocID="{1CD9BBCF-8E3E-4B7E-822E-CA313FB72B13}" presName="Accent4" presStyleLbl="node1" presStyleIdx="3" presStyleCnt="13"/>
      <dgm:spPr/>
    </dgm:pt>
    <dgm:pt modelId="{A412F046-602E-480D-916E-50B35AA9C791}" type="pres">
      <dgm:prSet presAssocID="{1CD9BBCF-8E3E-4B7E-822E-CA313FB72B13}" presName="Accent5" presStyleLbl="node1" presStyleIdx="4" presStyleCnt="13"/>
      <dgm:spPr/>
    </dgm:pt>
    <dgm:pt modelId="{02732C09-49E0-4584-BBEF-4DBDDF176CD0}" type="pres">
      <dgm:prSet presAssocID="{1CD9BBCF-8E3E-4B7E-822E-CA313FB72B13}" presName="Accent6" presStyleLbl="node1" presStyleIdx="5" presStyleCnt="13"/>
      <dgm:spPr/>
    </dgm:pt>
    <dgm:pt modelId="{02A0EDD9-BCA8-4656-8D5E-87A29F2E2819}" type="pres">
      <dgm:prSet presAssocID="{C043C514-900D-4E65-B0B0-5FF06D5FF099}" presName="Child1" presStyleLbl="node1" presStyleIdx="6" presStyleCnt="13">
        <dgm:presLayoutVars>
          <dgm:chMax val="0"/>
          <dgm:chPref val="0"/>
        </dgm:presLayoutVars>
      </dgm:prSet>
      <dgm:spPr/>
    </dgm:pt>
    <dgm:pt modelId="{6B2172AD-2BC0-49D1-A3AC-3CE77C6A64B8}" type="pres">
      <dgm:prSet presAssocID="{C043C514-900D-4E65-B0B0-5FF06D5FF099}" presName="Accent7" presStyleCnt="0"/>
      <dgm:spPr/>
    </dgm:pt>
    <dgm:pt modelId="{7D01DFC1-C61E-41D3-9BEF-8D457C5DFB7B}" type="pres">
      <dgm:prSet presAssocID="{C043C514-900D-4E65-B0B0-5FF06D5FF099}" presName="AccentHold1" presStyleLbl="node1" presStyleIdx="7" presStyleCnt="13"/>
      <dgm:spPr/>
    </dgm:pt>
    <dgm:pt modelId="{A4B9F4D7-BA6D-49A1-9802-572A2EB5EECA}" type="pres">
      <dgm:prSet presAssocID="{C043C514-900D-4E65-B0B0-5FF06D5FF099}" presName="Accent8" presStyleCnt="0"/>
      <dgm:spPr/>
    </dgm:pt>
    <dgm:pt modelId="{3D901769-AC0C-49F1-A1B6-9302189F8F5F}" type="pres">
      <dgm:prSet presAssocID="{C043C514-900D-4E65-B0B0-5FF06D5FF099}" presName="AccentHold2" presStyleLbl="node1" presStyleIdx="8" presStyleCnt="13"/>
      <dgm:spPr/>
    </dgm:pt>
    <dgm:pt modelId="{A5BDA2C4-FDD0-41A0-906A-53A61DE492BD}" type="pres">
      <dgm:prSet presAssocID="{95CD731C-1AA8-4C50-999F-195728435474}" presName="Child2" presStyleLbl="node1" presStyleIdx="9" presStyleCnt="13">
        <dgm:presLayoutVars>
          <dgm:chMax val="0"/>
          <dgm:chPref val="0"/>
        </dgm:presLayoutVars>
      </dgm:prSet>
      <dgm:spPr/>
    </dgm:pt>
    <dgm:pt modelId="{7C066C8B-8B2C-4FE5-8B2E-74F1F373512D}" type="pres">
      <dgm:prSet presAssocID="{95CD731C-1AA8-4C50-999F-195728435474}" presName="Accent9" presStyleCnt="0"/>
      <dgm:spPr/>
    </dgm:pt>
    <dgm:pt modelId="{EAA1E075-ADD4-4D5A-85FF-C1D16AEB74A0}" type="pres">
      <dgm:prSet presAssocID="{95CD731C-1AA8-4C50-999F-195728435474}" presName="AccentHold1" presStyleLbl="node1" presStyleIdx="10" presStyleCnt="13"/>
      <dgm:spPr/>
    </dgm:pt>
    <dgm:pt modelId="{2BF3E39B-5A62-479F-862B-0E17D02D6E34}" type="pres">
      <dgm:prSet presAssocID="{95CD731C-1AA8-4C50-999F-195728435474}" presName="Accent10" presStyleCnt="0"/>
      <dgm:spPr/>
    </dgm:pt>
    <dgm:pt modelId="{0D0C29B4-0F93-48D4-9283-507D96CB28D1}" type="pres">
      <dgm:prSet presAssocID="{95CD731C-1AA8-4C50-999F-195728435474}" presName="AccentHold2" presStyleLbl="node1" presStyleIdx="11" presStyleCnt="13"/>
      <dgm:spPr/>
    </dgm:pt>
    <dgm:pt modelId="{20059063-F635-436D-A717-649EBFEC8CEE}" type="pres">
      <dgm:prSet presAssocID="{95CD731C-1AA8-4C50-999F-195728435474}" presName="Accent11" presStyleCnt="0"/>
      <dgm:spPr/>
    </dgm:pt>
    <dgm:pt modelId="{1381EF50-9A1B-4E15-AE23-EE8F03111C0B}" type="pres">
      <dgm:prSet presAssocID="{95CD731C-1AA8-4C50-999F-195728435474}" presName="AccentHold3" presStyleLbl="node1" presStyleIdx="12" presStyleCnt="13"/>
      <dgm:spPr/>
    </dgm:pt>
  </dgm:ptLst>
  <dgm:cxnLst>
    <dgm:cxn modelId="{FBBF5225-7681-4B46-ACD1-A58BC974DE78}" type="presOf" srcId="{95CD731C-1AA8-4C50-999F-195728435474}" destId="{A5BDA2C4-FDD0-41A0-906A-53A61DE492BD}" srcOrd="0" destOrd="0" presId="urn:microsoft.com/office/officeart/2009/3/layout/CircleRelationship"/>
    <dgm:cxn modelId="{501A0329-3D6F-43B0-9053-B49ED336DB81}" srcId="{1CD9BBCF-8E3E-4B7E-822E-CA313FB72B13}" destId="{95CD731C-1AA8-4C50-999F-195728435474}" srcOrd="1" destOrd="0" parTransId="{3B772546-1066-43DC-9CFA-847CB1D5238C}" sibTransId="{C36AABF7-7EC9-4EDC-B01F-6B3935EE95FC}"/>
    <dgm:cxn modelId="{F0058150-E9E1-4BEB-9A2A-F3C6A169CDF4}" type="presOf" srcId="{C043C514-900D-4E65-B0B0-5FF06D5FF099}" destId="{02A0EDD9-BCA8-4656-8D5E-87A29F2E2819}" srcOrd="0" destOrd="0" presId="urn:microsoft.com/office/officeart/2009/3/layout/CircleRelationship"/>
    <dgm:cxn modelId="{7435128E-09CA-4E36-BC51-E4A91B35333E}" type="presOf" srcId="{6CD25DC2-EAE1-4A74-B17C-019E0A6FBF9F}" destId="{02DB334D-2B03-4951-89F9-B97735D8BE2A}" srcOrd="0" destOrd="0" presId="urn:microsoft.com/office/officeart/2009/3/layout/CircleRelationship"/>
    <dgm:cxn modelId="{8B2B98BD-2377-4693-94EE-CBC3940C17F5}" type="presOf" srcId="{1CD9BBCF-8E3E-4B7E-822E-CA313FB72B13}" destId="{98CD24EF-8EA2-4BD8-B0FF-4CD36280C6E8}" srcOrd="0" destOrd="0" presId="urn:microsoft.com/office/officeart/2009/3/layout/CircleRelationship"/>
    <dgm:cxn modelId="{93C0F6D4-7A45-4362-A70A-6501C06BEB5F}" srcId="{6CD25DC2-EAE1-4A74-B17C-019E0A6FBF9F}" destId="{1CD9BBCF-8E3E-4B7E-822E-CA313FB72B13}" srcOrd="0" destOrd="0" parTransId="{6DED80B9-57BC-45FD-8910-2117B0CA32D9}" sibTransId="{26E59B35-EA37-4B89-96F0-6104853E86E6}"/>
    <dgm:cxn modelId="{88963CD8-4308-4AD9-A11E-6020ED820F9A}" srcId="{1CD9BBCF-8E3E-4B7E-822E-CA313FB72B13}" destId="{C043C514-900D-4E65-B0B0-5FF06D5FF099}" srcOrd="0" destOrd="0" parTransId="{BEB22BAB-0A2F-4F61-AEF3-A3C6C2656460}" sibTransId="{285C5887-7374-4810-88D9-BBBEDDC4DBB5}"/>
    <dgm:cxn modelId="{DA52FB35-BC3B-4FE3-A56A-A318A2DBAADF}" type="presParOf" srcId="{02DB334D-2B03-4951-89F9-B97735D8BE2A}" destId="{98CD24EF-8EA2-4BD8-B0FF-4CD36280C6E8}" srcOrd="0" destOrd="0" presId="urn:microsoft.com/office/officeart/2009/3/layout/CircleRelationship"/>
    <dgm:cxn modelId="{C424112F-B196-4D7A-869F-616FB66DC804}" type="presParOf" srcId="{02DB334D-2B03-4951-89F9-B97735D8BE2A}" destId="{C9B628BA-FB85-4711-B9F5-ECC161D9CB30}" srcOrd="1" destOrd="0" presId="urn:microsoft.com/office/officeart/2009/3/layout/CircleRelationship"/>
    <dgm:cxn modelId="{693BD494-6DD1-41F3-BCB2-61E999624D6B}" type="presParOf" srcId="{02DB334D-2B03-4951-89F9-B97735D8BE2A}" destId="{9F779974-E1EB-4BBF-85F2-9879D6E8F8B5}" srcOrd="2" destOrd="0" presId="urn:microsoft.com/office/officeart/2009/3/layout/CircleRelationship"/>
    <dgm:cxn modelId="{C79B1D8E-25B4-4D13-85D2-5A9EA8FDDDE4}" type="presParOf" srcId="{02DB334D-2B03-4951-89F9-B97735D8BE2A}" destId="{46922266-B4BD-4935-9C27-EACFCA7ACF17}" srcOrd="3" destOrd="0" presId="urn:microsoft.com/office/officeart/2009/3/layout/CircleRelationship"/>
    <dgm:cxn modelId="{77BBD5DA-DC75-4FBE-A926-E1A48D1DDF19}" type="presParOf" srcId="{02DB334D-2B03-4951-89F9-B97735D8BE2A}" destId="{751208C9-2DC9-45AA-B33A-80DCD083158B}" srcOrd="4" destOrd="0" presId="urn:microsoft.com/office/officeart/2009/3/layout/CircleRelationship"/>
    <dgm:cxn modelId="{80389755-9A1F-4E62-B0BD-12B56F3B266B}" type="presParOf" srcId="{02DB334D-2B03-4951-89F9-B97735D8BE2A}" destId="{A412F046-602E-480D-916E-50B35AA9C791}" srcOrd="5" destOrd="0" presId="urn:microsoft.com/office/officeart/2009/3/layout/CircleRelationship"/>
    <dgm:cxn modelId="{4AD51B2B-2654-4FEF-902E-DFC73E1A030B}" type="presParOf" srcId="{02DB334D-2B03-4951-89F9-B97735D8BE2A}" destId="{02732C09-49E0-4584-BBEF-4DBDDF176CD0}" srcOrd="6" destOrd="0" presId="urn:microsoft.com/office/officeart/2009/3/layout/CircleRelationship"/>
    <dgm:cxn modelId="{DAAB0AC7-43EB-45A5-96B5-73FE43D2D212}" type="presParOf" srcId="{02DB334D-2B03-4951-89F9-B97735D8BE2A}" destId="{02A0EDD9-BCA8-4656-8D5E-87A29F2E2819}" srcOrd="7" destOrd="0" presId="urn:microsoft.com/office/officeart/2009/3/layout/CircleRelationship"/>
    <dgm:cxn modelId="{EA5E4376-D28A-4D19-AE62-FF1A949D29CE}" type="presParOf" srcId="{02DB334D-2B03-4951-89F9-B97735D8BE2A}" destId="{6B2172AD-2BC0-49D1-A3AC-3CE77C6A64B8}" srcOrd="8" destOrd="0" presId="urn:microsoft.com/office/officeart/2009/3/layout/CircleRelationship"/>
    <dgm:cxn modelId="{4CF478BD-C3AE-4AEE-897C-CC70C2330407}" type="presParOf" srcId="{6B2172AD-2BC0-49D1-A3AC-3CE77C6A64B8}" destId="{7D01DFC1-C61E-41D3-9BEF-8D457C5DFB7B}" srcOrd="0" destOrd="0" presId="urn:microsoft.com/office/officeart/2009/3/layout/CircleRelationship"/>
    <dgm:cxn modelId="{3F5366C6-2F54-47FA-8324-3E9CA5057125}" type="presParOf" srcId="{02DB334D-2B03-4951-89F9-B97735D8BE2A}" destId="{A4B9F4D7-BA6D-49A1-9802-572A2EB5EECA}" srcOrd="9" destOrd="0" presId="urn:microsoft.com/office/officeart/2009/3/layout/CircleRelationship"/>
    <dgm:cxn modelId="{5D75DD2A-3479-4EF7-AA91-BCE3F7FFB36D}" type="presParOf" srcId="{A4B9F4D7-BA6D-49A1-9802-572A2EB5EECA}" destId="{3D901769-AC0C-49F1-A1B6-9302189F8F5F}" srcOrd="0" destOrd="0" presId="urn:microsoft.com/office/officeart/2009/3/layout/CircleRelationship"/>
    <dgm:cxn modelId="{74F1EBAF-DA0B-4AD9-87C2-47212C1A8AE6}" type="presParOf" srcId="{02DB334D-2B03-4951-89F9-B97735D8BE2A}" destId="{A5BDA2C4-FDD0-41A0-906A-53A61DE492BD}" srcOrd="10" destOrd="0" presId="urn:microsoft.com/office/officeart/2009/3/layout/CircleRelationship"/>
    <dgm:cxn modelId="{642C6592-C368-4D15-96BB-D6B2861B3F5F}" type="presParOf" srcId="{02DB334D-2B03-4951-89F9-B97735D8BE2A}" destId="{7C066C8B-8B2C-4FE5-8B2E-74F1F373512D}" srcOrd="11" destOrd="0" presId="urn:microsoft.com/office/officeart/2009/3/layout/CircleRelationship"/>
    <dgm:cxn modelId="{37821920-349D-4ADE-B3EA-820C90EF57FA}" type="presParOf" srcId="{7C066C8B-8B2C-4FE5-8B2E-74F1F373512D}" destId="{EAA1E075-ADD4-4D5A-85FF-C1D16AEB74A0}" srcOrd="0" destOrd="0" presId="urn:microsoft.com/office/officeart/2009/3/layout/CircleRelationship"/>
    <dgm:cxn modelId="{31306D54-EAA8-4B28-9414-71A2672132A6}" type="presParOf" srcId="{02DB334D-2B03-4951-89F9-B97735D8BE2A}" destId="{2BF3E39B-5A62-479F-862B-0E17D02D6E34}" srcOrd="12" destOrd="0" presId="urn:microsoft.com/office/officeart/2009/3/layout/CircleRelationship"/>
    <dgm:cxn modelId="{F09964DA-C82D-4280-94C9-5FD1A99CE8E2}" type="presParOf" srcId="{2BF3E39B-5A62-479F-862B-0E17D02D6E34}" destId="{0D0C29B4-0F93-48D4-9283-507D96CB28D1}" srcOrd="0" destOrd="0" presId="urn:microsoft.com/office/officeart/2009/3/layout/CircleRelationship"/>
    <dgm:cxn modelId="{FE471F7D-3610-45B8-BA0A-365B2F8715A0}" type="presParOf" srcId="{02DB334D-2B03-4951-89F9-B97735D8BE2A}" destId="{20059063-F635-436D-A717-649EBFEC8CEE}" srcOrd="13" destOrd="0" presId="urn:microsoft.com/office/officeart/2009/3/layout/CircleRelationship"/>
    <dgm:cxn modelId="{38EEC5B8-D1A2-4048-A5CF-512FFD93DC79}" type="presParOf" srcId="{20059063-F635-436D-A717-649EBFEC8CEE}" destId="{1381EF50-9A1B-4E15-AE23-EE8F03111C0B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6CD25DC2-EAE1-4A74-B17C-019E0A6FBF9F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colorful3" csCatId="colorful" phldr="1"/>
      <dgm:spPr/>
      <dgm:t>
        <a:bodyPr/>
        <a:lstStyle/>
        <a:p>
          <a:endParaRPr lang="es-MX"/>
        </a:p>
      </dgm:t>
    </dgm:pt>
    <dgm:pt modelId="{1CD9BBCF-8E3E-4B7E-822E-CA313FB72B13}">
      <dgm:prSet phldrT="[Texto]" phldr="0" custT="1"/>
      <dgm:spPr/>
      <dgm:t>
        <a:bodyPr/>
        <a:lstStyle/>
        <a:p>
          <a:r>
            <a:rPr lang="es-MX" sz="2400" dirty="0"/>
            <a:t>Objeto</a:t>
          </a:r>
          <a:endParaRPr lang="es-MX" sz="2200" dirty="0"/>
        </a:p>
      </dgm:t>
    </dgm:pt>
    <dgm:pt modelId="{6DED80B9-57BC-45FD-8910-2117B0CA32D9}" type="parTrans" cxnId="{93C0F6D4-7A45-4362-A70A-6501C06BEB5F}">
      <dgm:prSet/>
      <dgm:spPr/>
      <dgm:t>
        <a:bodyPr/>
        <a:lstStyle/>
        <a:p>
          <a:endParaRPr lang="es-MX"/>
        </a:p>
      </dgm:t>
    </dgm:pt>
    <dgm:pt modelId="{26E59B35-EA37-4B89-96F0-6104853E86E6}" type="sibTrans" cxnId="{93C0F6D4-7A45-4362-A70A-6501C06BEB5F}">
      <dgm:prSet/>
      <dgm:spPr/>
      <dgm:t>
        <a:bodyPr/>
        <a:lstStyle/>
        <a:p>
          <a:endParaRPr lang="es-MX"/>
        </a:p>
      </dgm:t>
    </dgm:pt>
    <dgm:pt modelId="{C043C514-900D-4E65-B0B0-5FF06D5FF099}">
      <dgm:prSet phldrT="[Texto]" phldr="0"/>
      <dgm:spPr/>
      <dgm:t>
        <a:bodyPr/>
        <a:lstStyle/>
        <a:p>
          <a:r>
            <a:rPr lang="es-MX" dirty="0"/>
            <a:t>Atributos</a:t>
          </a:r>
        </a:p>
      </dgm:t>
    </dgm:pt>
    <dgm:pt modelId="{BEB22BAB-0A2F-4F61-AEF3-A3C6C2656460}" type="parTrans" cxnId="{88963CD8-4308-4AD9-A11E-6020ED820F9A}">
      <dgm:prSet/>
      <dgm:spPr/>
      <dgm:t>
        <a:bodyPr/>
        <a:lstStyle/>
        <a:p>
          <a:endParaRPr lang="es-MX"/>
        </a:p>
      </dgm:t>
    </dgm:pt>
    <dgm:pt modelId="{285C5887-7374-4810-88D9-BBBEDDC4DBB5}" type="sibTrans" cxnId="{88963CD8-4308-4AD9-A11E-6020ED820F9A}">
      <dgm:prSet/>
      <dgm:spPr/>
      <dgm:t>
        <a:bodyPr/>
        <a:lstStyle/>
        <a:p>
          <a:endParaRPr lang="es-MX"/>
        </a:p>
      </dgm:t>
    </dgm:pt>
    <dgm:pt modelId="{95CD731C-1AA8-4C50-999F-195728435474}">
      <dgm:prSet phldrT="[Texto]" phldr="0"/>
      <dgm:spPr/>
      <dgm:t>
        <a:bodyPr/>
        <a:lstStyle/>
        <a:p>
          <a:r>
            <a:rPr lang="es-MX" dirty="0"/>
            <a:t>Métodos</a:t>
          </a:r>
        </a:p>
      </dgm:t>
    </dgm:pt>
    <dgm:pt modelId="{3B772546-1066-43DC-9CFA-847CB1D5238C}" type="parTrans" cxnId="{501A0329-3D6F-43B0-9053-B49ED336DB81}">
      <dgm:prSet/>
      <dgm:spPr/>
      <dgm:t>
        <a:bodyPr/>
        <a:lstStyle/>
        <a:p>
          <a:endParaRPr lang="es-MX"/>
        </a:p>
      </dgm:t>
    </dgm:pt>
    <dgm:pt modelId="{C36AABF7-7EC9-4EDC-B01F-6B3935EE95FC}" type="sibTrans" cxnId="{501A0329-3D6F-43B0-9053-B49ED336DB81}">
      <dgm:prSet/>
      <dgm:spPr/>
      <dgm:t>
        <a:bodyPr/>
        <a:lstStyle/>
        <a:p>
          <a:endParaRPr lang="es-MX"/>
        </a:p>
      </dgm:t>
    </dgm:pt>
    <dgm:pt modelId="{02DB334D-2B03-4951-89F9-B97735D8BE2A}" type="pres">
      <dgm:prSet presAssocID="{6CD25DC2-EAE1-4A74-B17C-019E0A6FBF9F}" presName="Name0" presStyleCnt="0">
        <dgm:presLayoutVars>
          <dgm:chMax val="1"/>
          <dgm:chPref val="1"/>
        </dgm:presLayoutVars>
      </dgm:prSet>
      <dgm:spPr/>
    </dgm:pt>
    <dgm:pt modelId="{98CD24EF-8EA2-4BD8-B0FF-4CD36280C6E8}" type="pres">
      <dgm:prSet presAssocID="{1CD9BBCF-8E3E-4B7E-822E-CA313FB72B13}" presName="Parent" presStyleLbl="node0" presStyleIdx="0" presStyleCnt="1">
        <dgm:presLayoutVars>
          <dgm:chMax val="5"/>
          <dgm:chPref val="5"/>
        </dgm:presLayoutVars>
      </dgm:prSet>
      <dgm:spPr/>
    </dgm:pt>
    <dgm:pt modelId="{C9B628BA-FB85-4711-B9F5-ECC161D9CB30}" type="pres">
      <dgm:prSet presAssocID="{1CD9BBCF-8E3E-4B7E-822E-CA313FB72B13}" presName="Accent1" presStyleLbl="node1" presStyleIdx="0" presStyleCnt="13"/>
      <dgm:spPr/>
    </dgm:pt>
    <dgm:pt modelId="{9F779974-E1EB-4BBF-85F2-9879D6E8F8B5}" type="pres">
      <dgm:prSet presAssocID="{1CD9BBCF-8E3E-4B7E-822E-CA313FB72B13}" presName="Accent2" presStyleLbl="node1" presStyleIdx="1" presStyleCnt="13"/>
      <dgm:spPr/>
    </dgm:pt>
    <dgm:pt modelId="{46922266-B4BD-4935-9C27-EACFCA7ACF17}" type="pres">
      <dgm:prSet presAssocID="{1CD9BBCF-8E3E-4B7E-822E-CA313FB72B13}" presName="Accent3" presStyleLbl="node1" presStyleIdx="2" presStyleCnt="13"/>
      <dgm:spPr/>
    </dgm:pt>
    <dgm:pt modelId="{751208C9-2DC9-45AA-B33A-80DCD083158B}" type="pres">
      <dgm:prSet presAssocID="{1CD9BBCF-8E3E-4B7E-822E-CA313FB72B13}" presName="Accent4" presStyleLbl="node1" presStyleIdx="3" presStyleCnt="13"/>
      <dgm:spPr/>
    </dgm:pt>
    <dgm:pt modelId="{A412F046-602E-480D-916E-50B35AA9C791}" type="pres">
      <dgm:prSet presAssocID="{1CD9BBCF-8E3E-4B7E-822E-CA313FB72B13}" presName="Accent5" presStyleLbl="node1" presStyleIdx="4" presStyleCnt="13"/>
      <dgm:spPr/>
    </dgm:pt>
    <dgm:pt modelId="{02732C09-49E0-4584-BBEF-4DBDDF176CD0}" type="pres">
      <dgm:prSet presAssocID="{1CD9BBCF-8E3E-4B7E-822E-CA313FB72B13}" presName="Accent6" presStyleLbl="node1" presStyleIdx="5" presStyleCnt="13"/>
      <dgm:spPr/>
    </dgm:pt>
    <dgm:pt modelId="{02A0EDD9-BCA8-4656-8D5E-87A29F2E2819}" type="pres">
      <dgm:prSet presAssocID="{C043C514-900D-4E65-B0B0-5FF06D5FF099}" presName="Child1" presStyleLbl="node1" presStyleIdx="6" presStyleCnt="13">
        <dgm:presLayoutVars>
          <dgm:chMax val="0"/>
          <dgm:chPref val="0"/>
        </dgm:presLayoutVars>
      </dgm:prSet>
      <dgm:spPr/>
    </dgm:pt>
    <dgm:pt modelId="{6B2172AD-2BC0-49D1-A3AC-3CE77C6A64B8}" type="pres">
      <dgm:prSet presAssocID="{C043C514-900D-4E65-B0B0-5FF06D5FF099}" presName="Accent7" presStyleCnt="0"/>
      <dgm:spPr/>
    </dgm:pt>
    <dgm:pt modelId="{7D01DFC1-C61E-41D3-9BEF-8D457C5DFB7B}" type="pres">
      <dgm:prSet presAssocID="{C043C514-900D-4E65-B0B0-5FF06D5FF099}" presName="AccentHold1" presStyleLbl="node1" presStyleIdx="7" presStyleCnt="13"/>
      <dgm:spPr/>
    </dgm:pt>
    <dgm:pt modelId="{A4B9F4D7-BA6D-49A1-9802-572A2EB5EECA}" type="pres">
      <dgm:prSet presAssocID="{C043C514-900D-4E65-B0B0-5FF06D5FF099}" presName="Accent8" presStyleCnt="0"/>
      <dgm:spPr/>
    </dgm:pt>
    <dgm:pt modelId="{3D901769-AC0C-49F1-A1B6-9302189F8F5F}" type="pres">
      <dgm:prSet presAssocID="{C043C514-900D-4E65-B0B0-5FF06D5FF099}" presName="AccentHold2" presStyleLbl="node1" presStyleIdx="8" presStyleCnt="13"/>
      <dgm:spPr/>
    </dgm:pt>
    <dgm:pt modelId="{A5BDA2C4-FDD0-41A0-906A-53A61DE492BD}" type="pres">
      <dgm:prSet presAssocID="{95CD731C-1AA8-4C50-999F-195728435474}" presName="Child2" presStyleLbl="node1" presStyleIdx="9" presStyleCnt="13">
        <dgm:presLayoutVars>
          <dgm:chMax val="0"/>
          <dgm:chPref val="0"/>
        </dgm:presLayoutVars>
      </dgm:prSet>
      <dgm:spPr/>
    </dgm:pt>
    <dgm:pt modelId="{7C066C8B-8B2C-4FE5-8B2E-74F1F373512D}" type="pres">
      <dgm:prSet presAssocID="{95CD731C-1AA8-4C50-999F-195728435474}" presName="Accent9" presStyleCnt="0"/>
      <dgm:spPr/>
    </dgm:pt>
    <dgm:pt modelId="{EAA1E075-ADD4-4D5A-85FF-C1D16AEB74A0}" type="pres">
      <dgm:prSet presAssocID="{95CD731C-1AA8-4C50-999F-195728435474}" presName="AccentHold1" presStyleLbl="node1" presStyleIdx="10" presStyleCnt="13"/>
      <dgm:spPr/>
    </dgm:pt>
    <dgm:pt modelId="{2BF3E39B-5A62-479F-862B-0E17D02D6E34}" type="pres">
      <dgm:prSet presAssocID="{95CD731C-1AA8-4C50-999F-195728435474}" presName="Accent10" presStyleCnt="0"/>
      <dgm:spPr/>
    </dgm:pt>
    <dgm:pt modelId="{0D0C29B4-0F93-48D4-9283-507D96CB28D1}" type="pres">
      <dgm:prSet presAssocID="{95CD731C-1AA8-4C50-999F-195728435474}" presName="AccentHold2" presStyleLbl="node1" presStyleIdx="11" presStyleCnt="13"/>
      <dgm:spPr/>
    </dgm:pt>
    <dgm:pt modelId="{20059063-F635-436D-A717-649EBFEC8CEE}" type="pres">
      <dgm:prSet presAssocID="{95CD731C-1AA8-4C50-999F-195728435474}" presName="Accent11" presStyleCnt="0"/>
      <dgm:spPr/>
    </dgm:pt>
    <dgm:pt modelId="{1381EF50-9A1B-4E15-AE23-EE8F03111C0B}" type="pres">
      <dgm:prSet presAssocID="{95CD731C-1AA8-4C50-999F-195728435474}" presName="AccentHold3" presStyleLbl="node1" presStyleIdx="12" presStyleCnt="13"/>
      <dgm:spPr/>
    </dgm:pt>
  </dgm:ptLst>
  <dgm:cxnLst>
    <dgm:cxn modelId="{FBBF5225-7681-4B46-ACD1-A58BC974DE78}" type="presOf" srcId="{95CD731C-1AA8-4C50-999F-195728435474}" destId="{A5BDA2C4-FDD0-41A0-906A-53A61DE492BD}" srcOrd="0" destOrd="0" presId="urn:microsoft.com/office/officeart/2009/3/layout/CircleRelationship"/>
    <dgm:cxn modelId="{501A0329-3D6F-43B0-9053-B49ED336DB81}" srcId="{1CD9BBCF-8E3E-4B7E-822E-CA313FB72B13}" destId="{95CD731C-1AA8-4C50-999F-195728435474}" srcOrd="1" destOrd="0" parTransId="{3B772546-1066-43DC-9CFA-847CB1D5238C}" sibTransId="{C36AABF7-7EC9-4EDC-B01F-6B3935EE95FC}"/>
    <dgm:cxn modelId="{F0058150-E9E1-4BEB-9A2A-F3C6A169CDF4}" type="presOf" srcId="{C043C514-900D-4E65-B0B0-5FF06D5FF099}" destId="{02A0EDD9-BCA8-4656-8D5E-87A29F2E2819}" srcOrd="0" destOrd="0" presId="urn:microsoft.com/office/officeart/2009/3/layout/CircleRelationship"/>
    <dgm:cxn modelId="{7435128E-09CA-4E36-BC51-E4A91B35333E}" type="presOf" srcId="{6CD25DC2-EAE1-4A74-B17C-019E0A6FBF9F}" destId="{02DB334D-2B03-4951-89F9-B97735D8BE2A}" srcOrd="0" destOrd="0" presId="urn:microsoft.com/office/officeart/2009/3/layout/CircleRelationship"/>
    <dgm:cxn modelId="{8B2B98BD-2377-4693-94EE-CBC3940C17F5}" type="presOf" srcId="{1CD9BBCF-8E3E-4B7E-822E-CA313FB72B13}" destId="{98CD24EF-8EA2-4BD8-B0FF-4CD36280C6E8}" srcOrd="0" destOrd="0" presId="urn:microsoft.com/office/officeart/2009/3/layout/CircleRelationship"/>
    <dgm:cxn modelId="{93C0F6D4-7A45-4362-A70A-6501C06BEB5F}" srcId="{6CD25DC2-EAE1-4A74-B17C-019E0A6FBF9F}" destId="{1CD9BBCF-8E3E-4B7E-822E-CA313FB72B13}" srcOrd="0" destOrd="0" parTransId="{6DED80B9-57BC-45FD-8910-2117B0CA32D9}" sibTransId="{26E59B35-EA37-4B89-96F0-6104853E86E6}"/>
    <dgm:cxn modelId="{88963CD8-4308-4AD9-A11E-6020ED820F9A}" srcId="{1CD9BBCF-8E3E-4B7E-822E-CA313FB72B13}" destId="{C043C514-900D-4E65-B0B0-5FF06D5FF099}" srcOrd="0" destOrd="0" parTransId="{BEB22BAB-0A2F-4F61-AEF3-A3C6C2656460}" sibTransId="{285C5887-7374-4810-88D9-BBBEDDC4DBB5}"/>
    <dgm:cxn modelId="{DA52FB35-BC3B-4FE3-A56A-A318A2DBAADF}" type="presParOf" srcId="{02DB334D-2B03-4951-89F9-B97735D8BE2A}" destId="{98CD24EF-8EA2-4BD8-B0FF-4CD36280C6E8}" srcOrd="0" destOrd="0" presId="urn:microsoft.com/office/officeart/2009/3/layout/CircleRelationship"/>
    <dgm:cxn modelId="{C424112F-B196-4D7A-869F-616FB66DC804}" type="presParOf" srcId="{02DB334D-2B03-4951-89F9-B97735D8BE2A}" destId="{C9B628BA-FB85-4711-B9F5-ECC161D9CB30}" srcOrd="1" destOrd="0" presId="urn:microsoft.com/office/officeart/2009/3/layout/CircleRelationship"/>
    <dgm:cxn modelId="{693BD494-6DD1-41F3-BCB2-61E999624D6B}" type="presParOf" srcId="{02DB334D-2B03-4951-89F9-B97735D8BE2A}" destId="{9F779974-E1EB-4BBF-85F2-9879D6E8F8B5}" srcOrd="2" destOrd="0" presId="urn:microsoft.com/office/officeart/2009/3/layout/CircleRelationship"/>
    <dgm:cxn modelId="{C79B1D8E-25B4-4D13-85D2-5A9EA8FDDDE4}" type="presParOf" srcId="{02DB334D-2B03-4951-89F9-B97735D8BE2A}" destId="{46922266-B4BD-4935-9C27-EACFCA7ACF17}" srcOrd="3" destOrd="0" presId="urn:microsoft.com/office/officeart/2009/3/layout/CircleRelationship"/>
    <dgm:cxn modelId="{77BBD5DA-DC75-4FBE-A926-E1A48D1DDF19}" type="presParOf" srcId="{02DB334D-2B03-4951-89F9-B97735D8BE2A}" destId="{751208C9-2DC9-45AA-B33A-80DCD083158B}" srcOrd="4" destOrd="0" presId="urn:microsoft.com/office/officeart/2009/3/layout/CircleRelationship"/>
    <dgm:cxn modelId="{80389755-9A1F-4E62-B0BD-12B56F3B266B}" type="presParOf" srcId="{02DB334D-2B03-4951-89F9-B97735D8BE2A}" destId="{A412F046-602E-480D-916E-50B35AA9C791}" srcOrd="5" destOrd="0" presId="urn:microsoft.com/office/officeart/2009/3/layout/CircleRelationship"/>
    <dgm:cxn modelId="{4AD51B2B-2654-4FEF-902E-DFC73E1A030B}" type="presParOf" srcId="{02DB334D-2B03-4951-89F9-B97735D8BE2A}" destId="{02732C09-49E0-4584-BBEF-4DBDDF176CD0}" srcOrd="6" destOrd="0" presId="urn:microsoft.com/office/officeart/2009/3/layout/CircleRelationship"/>
    <dgm:cxn modelId="{DAAB0AC7-43EB-45A5-96B5-73FE43D2D212}" type="presParOf" srcId="{02DB334D-2B03-4951-89F9-B97735D8BE2A}" destId="{02A0EDD9-BCA8-4656-8D5E-87A29F2E2819}" srcOrd="7" destOrd="0" presId="urn:microsoft.com/office/officeart/2009/3/layout/CircleRelationship"/>
    <dgm:cxn modelId="{EA5E4376-D28A-4D19-AE62-FF1A949D29CE}" type="presParOf" srcId="{02DB334D-2B03-4951-89F9-B97735D8BE2A}" destId="{6B2172AD-2BC0-49D1-A3AC-3CE77C6A64B8}" srcOrd="8" destOrd="0" presId="urn:microsoft.com/office/officeart/2009/3/layout/CircleRelationship"/>
    <dgm:cxn modelId="{4CF478BD-C3AE-4AEE-897C-CC70C2330407}" type="presParOf" srcId="{6B2172AD-2BC0-49D1-A3AC-3CE77C6A64B8}" destId="{7D01DFC1-C61E-41D3-9BEF-8D457C5DFB7B}" srcOrd="0" destOrd="0" presId="urn:microsoft.com/office/officeart/2009/3/layout/CircleRelationship"/>
    <dgm:cxn modelId="{3F5366C6-2F54-47FA-8324-3E9CA5057125}" type="presParOf" srcId="{02DB334D-2B03-4951-89F9-B97735D8BE2A}" destId="{A4B9F4D7-BA6D-49A1-9802-572A2EB5EECA}" srcOrd="9" destOrd="0" presId="urn:microsoft.com/office/officeart/2009/3/layout/CircleRelationship"/>
    <dgm:cxn modelId="{5D75DD2A-3479-4EF7-AA91-BCE3F7FFB36D}" type="presParOf" srcId="{A4B9F4D7-BA6D-49A1-9802-572A2EB5EECA}" destId="{3D901769-AC0C-49F1-A1B6-9302189F8F5F}" srcOrd="0" destOrd="0" presId="urn:microsoft.com/office/officeart/2009/3/layout/CircleRelationship"/>
    <dgm:cxn modelId="{74F1EBAF-DA0B-4AD9-87C2-47212C1A8AE6}" type="presParOf" srcId="{02DB334D-2B03-4951-89F9-B97735D8BE2A}" destId="{A5BDA2C4-FDD0-41A0-906A-53A61DE492BD}" srcOrd="10" destOrd="0" presId="urn:microsoft.com/office/officeart/2009/3/layout/CircleRelationship"/>
    <dgm:cxn modelId="{642C6592-C368-4D15-96BB-D6B2861B3F5F}" type="presParOf" srcId="{02DB334D-2B03-4951-89F9-B97735D8BE2A}" destId="{7C066C8B-8B2C-4FE5-8B2E-74F1F373512D}" srcOrd="11" destOrd="0" presId="urn:microsoft.com/office/officeart/2009/3/layout/CircleRelationship"/>
    <dgm:cxn modelId="{37821920-349D-4ADE-B3EA-820C90EF57FA}" type="presParOf" srcId="{7C066C8B-8B2C-4FE5-8B2E-74F1F373512D}" destId="{EAA1E075-ADD4-4D5A-85FF-C1D16AEB74A0}" srcOrd="0" destOrd="0" presId="urn:microsoft.com/office/officeart/2009/3/layout/CircleRelationship"/>
    <dgm:cxn modelId="{31306D54-EAA8-4B28-9414-71A2672132A6}" type="presParOf" srcId="{02DB334D-2B03-4951-89F9-B97735D8BE2A}" destId="{2BF3E39B-5A62-479F-862B-0E17D02D6E34}" srcOrd="12" destOrd="0" presId="urn:microsoft.com/office/officeart/2009/3/layout/CircleRelationship"/>
    <dgm:cxn modelId="{F09964DA-C82D-4280-94C9-5FD1A99CE8E2}" type="presParOf" srcId="{2BF3E39B-5A62-479F-862B-0E17D02D6E34}" destId="{0D0C29B4-0F93-48D4-9283-507D96CB28D1}" srcOrd="0" destOrd="0" presId="urn:microsoft.com/office/officeart/2009/3/layout/CircleRelationship"/>
    <dgm:cxn modelId="{FE471F7D-3610-45B8-BA0A-365B2F8715A0}" type="presParOf" srcId="{02DB334D-2B03-4951-89F9-B97735D8BE2A}" destId="{20059063-F635-436D-A717-649EBFEC8CEE}" srcOrd="13" destOrd="0" presId="urn:microsoft.com/office/officeart/2009/3/layout/CircleRelationship"/>
    <dgm:cxn modelId="{38EEC5B8-D1A2-4048-A5CF-512FFD93DC79}" type="presParOf" srcId="{20059063-F635-436D-A717-649EBFEC8CEE}" destId="{1381EF50-9A1B-4E15-AE23-EE8F03111C0B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11" minVer="http://schemas.openxmlformats.org/drawingml/2006/diagram"/>
    </a:ext>
  </dgm:extLst>
</dgm:dataModel>
</file>

<file path=ppt/diagrams/data5.xml><?xml version="1.0" encoding="utf-8"?>
<dgm:dataModel xmlns:dgm="http://schemas.openxmlformats.org/drawingml/2006/diagram" xmlns:a="http://schemas.openxmlformats.org/drawingml/2006/main">
  <dgm:ptLst>
    <dgm:pt modelId="{6CD25DC2-EAE1-4A74-B17C-019E0A6FBF9F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es-MX"/>
        </a:p>
      </dgm:t>
    </dgm:pt>
    <dgm:pt modelId="{1CD9BBCF-8E3E-4B7E-822E-CA313FB72B13}">
      <dgm:prSet phldrT="[Texto]" phldr="0" custT="1"/>
      <dgm:spPr/>
      <dgm:t>
        <a:bodyPr/>
        <a:lstStyle/>
        <a:p>
          <a:r>
            <a:rPr lang="es-MX" sz="2400" dirty="0"/>
            <a:t>Objeto</a:t>
          </a:r>
          <a:endParaRPr lang="es-MX" sz="2200" dirty="0"/>
        </a:p>
      </dgm:t>
    </dgm:pt>
    <dgm:pt modelId="{6DED80B9-57BC-45FD-8910-2117B0CA32D9}" type="parTrans" cxnId="{93C0F6D4-7A45-4362-A70A-6501C06BEB5F}">
      <dgm:prSet/>
      <dgm:spPr/>
      <dgm:t>
        <a:bodyPr/>
        <a:lstStyle/>
        <a:p>
          <a:endParaRPr lang="es-MX"/>
        </a:p>
      </dgm:t>
    </dgm:pt>
    <dgm:pt modelId="{26E59B35-EA37-4B89-96F0-6104853E86E6}" type="sibTrans" cxnId="{93C0F6D4-7A45-4362-A70A-6501C06BEB5F}">
      <dgm:prSet/>
      <dgm:spPr/>
      <dgm:t>
        <a:bodyPr/>
        <a:lstStyle/>
        <a:p>
          <a:endParaRPr lang="es-MX"/>
        </a:p>
      </dgm:t>
    </dgm:pt>
    <dgm:pt modelId="{C043C514-900D-4E65-B0B0-5FF06D5FF099}">
      <dgm:prSet phldrT="[Texto]" phldr="0"/>
      <dgm:spPr/>
      <dgm:t>
        <a:bodyPr/>
        <a:lstStyle/>
        <a:p>
          <a:r>
            <a:rPr lang="es-MX" dirty="0"/>
            <a:t>Atributos</a:t>
          </a:r>
        </a:p>
      </dgm:t>
    </dgm:pt>
    <dgm:pt modelId="{BEB22BAB-0A2F-4F61-AEF3-A3C6C2656460}" type="parTrans" cxnId="{88963CD8-4308-4AD9-A11E-6020ED820F9A}">
      <dgm:prSet/>
      <dgm:spPr/>
      <dgm:t>
        <a:bodyPr/>
        <a:lstStyle/>
        <a:p>
          <a:endParaRPr lang="es-MX"/>
        </a:p>
      </dgm:t>
    </dgm:pt>
    <dgm:pt modelId="{285C5887-7374-4810-88D9-BBBEDDC4DBB5}" type="sibTrans" cxnId="{88963CD8-4308-4AD9-A11E-6020ED820F9A}">
      <dgm:prSet/>
      <dgm:spPr/>
      <dgm:t>
        <a:bodyPr/>
        <a:lstStyle/>
        <a:p>
          <a:endParaRPr lang="es-MX"/>
        </a:p>
      </dgm:t>
    </dgm:pt>
    <dgm:pt modelId="{95CD731C-1AA8-4C50-999F-195728435474}">
      <dgm:prSet phldrT="[Texto]" phldr="0"/>
      <dgm:spPr/>
      <dgm:t>
        <a:bodyPr/>
        <a:lstStyle/>
        <a:p>
          <a:r>
            <a:rPr lang="es-MX" dirty="0"/>
            <a:t>Métodos</a:t>
          </a:r>
        </a:p>
      </dgm:t>
    </dgm:pt>
    <dgm:pt modelId="{3B772546-1066-43DC-9CFA-847CB1D5238C}" type="parTrans" cxnId="{501A0329-3D6F-43B0-9053-B49ED336DB81}">
      <dgm:prSet/>
      <dgm:spPr/>
      <dgm:t>
        <a:bodyPr/>
        <a:lstStyle/>
        <a:p>
          <a:endParaRPr lang="es-MX"/>
        </a:p>
      </dgm:t>
    </dgm:pt>
    <dgm:pt modelId="{C36AABF7-7EC9-4EDC-B01F-6B3935EE95FC}" type="sibTrans" cxnId="{501A0329-3D6F-43B0-9053-B49ED336DB81}">
      <dgm:prSet/>
      <dgm:spPr/>
      <dgm:t>
        <a:bodyPr/>
        <a:lstStyle/>
        <a:p>
          <a:endParaRPr lang="es-MX"/>
        </a:p>
      </dgm:t>
    </dgm:pt>
    <dgm:pt modelId="{02DB334D-2B03-4951-89F9-B97735D8BE2A}" type="pres">
      <dgm:prSet presAssocID="{6CD25DC2-EAE1-4A74-B17C-019E0A6FBF9F}" presName="Name0" presStyleCnt="0">
        <dgm:presLayoutVars>
          <dgm:chMax val="1"/>
          <dgm:chPref val="1"/>
        </dgm:presLayoutVars>
      </dgm:prSet>
      <dgm:spPr/>
    </dgm:pt>
    <dgm:pt modelId="{98CD24EF-8EA2-4BD8-B0FF-4CD36280C6E8}" type="pres">
      <dgm:prSet presAssocID="{1CD9BBCF-8E3E-4B7E-822E-CA313FB72B13}" presName="Parent" presStyleLbl="node0" presStyleIdx="0" presStyleCnt="1">
        <dgm:presLayoutVars>
          <dgm:chMax val="5"/>
          <dgm:chPref val="5"/>
        </dgm:presLayoutVars>
      </dgm:prSet>
      <dgm:spPr/>
    </dgm:pt>
    <dgm:pt modelId="{C9B628BA-FB85-4711-B9F5-ECC161D9CB30}" type="pres">
      <dgm:prSet presAssocID="{1CD9BBCF-8E3E-4B7E-822E-CA313FB72B13}" presName="Accent1" presStyleLbl="node1" presStyleIdx="0" presStyleCnt="13"/>
      <dgm:spPr/>
    </dgm:pt>
    <dgm:pt modelId="{9F779974-E1EB-4BBF-85F2-9879D6E8F8B5}" type="pres">
      <dgm:prSet presAssocID="{1CD9BBCF-8E3E-4B7E-822E-CA313FB72B13}" presName="Accent2" presStyleLbl="node1" presStyleIdx="1" presStyleCnt="13"/>
      <dgm:spPr/>
    </dgm:pt>
    <dgm:pt modelId="{46922266-B4BD-4935-9C27-EACFCA7ACF17}" type="pres">
      <dgm:prSet presAssocID="{1CD9BBCF-8E3E-4B7E-822E-CA313FB72B13}" presName="Accent3" presStyleLbl="node1" presStyleIdx="2" presStyleCnt="13"/>
      <dgm:spPr/>
    </dgm:pt>
    <dgm:pt modelId="{751208C9-2DC9-45AA-B33A-80DCD083158B}" type="pres">
      <dgm:prSet presAssocID="{1CD9BBCF-8E3E-4B7E-822E-CA313FB72B13}" presName="Accent4" presStyleLbl="node1" presStyleIdx="3" presStyleCnt="13"/>
      <dgm:spPr/>
    </dgm:pt>
    <dgm:pt modelId="{A412F046-602E-480D-916E-50B35AA9C791}" type="pres">
      <dgm:prSet presAssocID="{1CD9BBCF-8E3E-4B7E-822E-CA313FB72B13}" presName="Accent5" presStyleLbl="node1" presStyleIdx="4" presStyleCnt="13"/>
      <dgm:spPr/>
    </dgm:pt>
    <dgm:pt modelId="{02732C09-49E0-4584-BBEF-4DBDDF176CD0}" type="pres">
      <dgm:prSet presAssocID="{1CD9BBCF-8E3E-4B7E-822E-CA313FB72B13}" presName="Accent6" presStyleLbl="node1" presStyleIdx="5" presStyleCnt="13"/>
      <dgm:spPr/>
    </dgm:pt>
    <dgm:pt modelId="{02A0EDD9-BCA8-4656-8D5E-87A29F2E2819}" type="pres">
      <dgm:prSet presAssocID="{C043C514-900D-4E65-B0B0-5FF06D5FF099}" presName="Child1" presStyleLbl="node1" presStyleIdx="6" presStyleCnt="13">
        <dgm:presLayoutVars>
          <dgm:chMax val="0"/>
          <dgm:chPref val="0"/>
        </dgm:presLayoutVars>
      </dgm:prSet>
      <dgm:spPr/>
    </dgm:pt>
    <dgm:pt modelId="{6B2172AD-2BC0-49D1-A3AC-3CE77C6A64B8}" type="pres">
      <dgm:prSet presAssocID="{C043C514-900D-4E65-B0B0-5FF06D5FF099}" presName="Accent7" presStyleCnt="0"/>
      <dgm:spPr/>
    </dgm:pt>
    <dgm:pt modelId="{7D01DFC1-C61E-41D3-9BEF-8D457C5DFB7B}" type="pres">
      <dgm:prSet presAssocID="{C043C514-900D-4E65-B0B0-5FF06D5FF099}" presName="AccentHold1" presStyleLbl="node1" presStyleIdx="7" presStyleCnt="13"/>
      <dgm:spPr/>
    </dgm:pt>
    <dgm:pt modelId="{A4B9F4D7-BA6D-49A1-9802-572A2EB5EECA}" type="pres">
      <dgm:prSet presAssocID="{C043C514-900D-4E65-B0B0-5FF06D5FF099}" presName="Accent8" presStyleCnt="0"/>
      <dgm:spPr/>
    </dgm:pt>
    <dgm:pt modelId="{3D901769-AC0C-49F1-A1B6-9302189F8F5F}" type="pres">
      <dgm:prSet presAssocID="{C043C514-900D-4E65-B0B0-5FF06D5FF099}" presName="AccentHold2" presStyleLbl="node1" presStyleIdx="8" presStyleCnt="13"/>
      <dgm:spPr/>
    </dgm:pt>
    <dgm:pt modelId="{A5BDA2C4-FDD0-41A0-906A-53A61DE492BD}" type="pres">
      <dgm:prSet presAssocID="{95CD731C-1AA8-4C50-999F-195728435474}" presName="Child2" presStyleLbl="node1" presStyleIdx="9" presStyleCnt="13">
        <dgm:presLayoutVars>
          <dgm:chMax val="0"/>
          <dgm:chPref val="0"/>
        </dgm:presLayoutVars>
      </dgm:prSet>
      <dgm:spPr/>
    </dgm:pt>
    <dgm:pt modelId="{7C066C8B-8B2C-4FE5-8B2E-74F1F373512D}" type="pres">
      <dgm:prSet presAssocID="{95CD731C-1AA8-4C50-999F-195728435474}" presName="Accent9" presStyleCnt="0"/>
      <dgm:spPr/>
    </dgm:pt>
    <dgm:pt modelId="{EAA1E075-ADD4-4D5A-85FF-C1D16AEB74A0}" type="pres">
      <dgm:prSet presAssocID="{95CD731C-1AA8-4C50-999F-195728435474}" presName="AccentHold1" presStyleLbl="node1" presStyleIdx="10" presStyleCnt="13"/>
      <dgm:spPr/>
    </dgm:pt>
    <dgm:pt modelId="{2BF3E39B-5A62-479F-862B-0E17D02D6E34}" type="pres">
      <dgm:prSet presAssocID="{95CD731C-1AA8-4C50-999F-195728435474}" presName="Accent10" presStyleCnt="0"/>
      <dgm:spPr/>
    </dgm:pt>
    <dgm:pt modelId="{0D0C29B4-0F93-48D4-9283-507D96CB28D1}" type="pres">
      <dgm:prSet presAssocID="{95CD731C-1AA8-4C50-999F-195728435474}" presName="AccentHold2" presStyleLbl="node1" presStyleIdx="11" presStyleCnt="13"/>
      <dgm:spPr/>
    </dgm:pt>
    <dgm:pt modelId="{20059063-F635-436D-A717-649EBFEC8CEE}" type="pres">
      <dgm:prSet presAssocID="{95CD731C-1AA8-4C50-999F-195728435474}" presName="Accent11" presStyleCnt="0"/>
      <dgm:spPr/>
    </dgm:pt>
    <dgm:pt modelId="{1381EF50-9A1B-4E15-AE23-EE8F03111C0B}" type="pres">
      <dgm:prSet presAssocID="{95CD731C-1AA8-4C50-999F-195728435474}" presName="AccentHold3" presStyleLbl="node1" presStyleIdx="12" presStyleCnt="13"/>
      <dgm:spPr/>
    </dgm:pt>
  </dgm:ptLst>
  <dgm:cxnLst>
    <dgm:cxn modelId="{FBBF5225-7681-4B46-ACD1-A58BC974DE78}" type="presOf" srcId="{95CD731C-1AA8-4C50-999F-195728435474}" destId="{A5BDA2C4-FDD0-41A0-906A-53A61DE492BD}" srcOrd="0" destOrd="0" presId="urn:microsoft.com/office/officeart/2009/3/layout/CircleRelationship"/>
    <dgm:cxn modelId="{501A0329-3D6F-43B0-9053-B49ED336DB81}" srcId="{1CD9BBCF-8E3E-4B7E-822E-CA313FB72B13}" destId="{95CD731C-1AA8-4C50-999F-195728435474}" srcOrd="1" destOrd="0" parTransId="{3B772546-1066-43DC-9CFA-847CB1D5238C}" sibTransId="{C36AABF7-7EC9-4EDC-B01F-6B3935EE95FC}"/>
    <dgm:cxn modelId="{F0058150-E9E1-4BEB-9A2A-F3C6A169CDF4}" type="presOf" srcId="{C043C514-900D-4E65-B0B0-5FF06D5FF099}" destId="{02A0EDD9-BCA8-4656-8D5E-87A29F2E2819}" srcOrd="0" destOrd="0" presId="urn:microsoft.com/office/officeart/2009/3/layout/CircleRelationship"/>
    <dgm:cxn modelId="{7435128E-09CA-4E36-BC51-E4A91B35333E}" type="presOf" srcId="{6CD25DC2-EAE1-4A74-B17C-019E0A6FBF9F}" destId="{02DB334D-2B03-4951-89F9-B97735D8BE2A}" srcOrd="0" destOrd="0" presId="urn:microsoft.com/office/officeart/2009/3/layout/CircleRelationship"/>
    <dgm:cxn modelId="{8B2B98BD-2377-4693-94EE-CBC3940C17F5}" type="presOf" srcId="{1CD9BBCF-8E3E-4B7E-822E-CA313FB72B13}" destId="{98CD24EF-8EA2-4BD8-B0FF-4CD36280C6E8}" srcOrd="0" destOrd="0" presId="urn:microsoft.com/office/officeart/2009/3/layout/CircleRelationship"/>
    <dgm:cxn modelId="{93C0F6D4-7A45-4362-A70A-6501C06BEB5F}" srcId="{6CD25DC2-EAE1-4A74-B17C-019E0A6FBF9F}" destId="{1CD9BBCF-8E3E-4B7E-822E-CA313FB72B13}" srcOrd="0" destOrd="0" parTransId="{6DED80B9-57BC-45FD-8910-2117B0CA32D9}" sibTransId="{26E59B35-EA37-4B89-96F0-6104853E86E6}"/>
    <dgm:cxn modelId="{88963CD8-4308-4AD9-A11E-6020ED820F9A}" srcId="{1CD9BBCF-8E3E-4B7E-822E-CA313FB72B13}" destId="{C043C514-900D-4E65-B0B0-5FF06D5FF099}" srcOrd="0" destOrd="0" parTransId="{BEB22BAB-0A2F-4F61-AEF3-A3C6C2656460}" sibTransId="{285C5887-7374-4810-88D9-BBBEDDC4DBB5}"/>
    <dgm:cxn modelId="{DA52FB35-BC3B-4FE3-A56A-A318A2DBAADF}" type="presParOf" srcId="{02DB334D-2B03-4951-89F9-B97735D8BE2A}" destId="{98CD24EF-8EA2-4BD8-B0FF-4CD36280C6E8}" srcOrd="0" destOrd="0" presId="urn:microsoft.com/office/officeart/2009/3/layout/CircleRelationship"/>
    <dgm:cxn modelId="{C424112F-B196-4D7A-869F-616FB66DC804}" type="presParOf" srcId="{02DB334D-2B03-4951-89F9-B97735D8BE2A}" destId="{C9B628BA-FB85-4711-B9F5-ECC161D9CB30}" srcOrd="1" destOrd="0" presId="urn:microsoft.com/office/officeart/2009/3/layout/CircleRelationship"/>
    <dgm:cxn modelId="{693BD494-6DD1-41F3-BCB2-61E999624D6B}" type="presParOf" srcId="{02DB334D-2B03-4951-89F9-B97735D8BE2A}" destId="{9F779974-E1EB-4BBF-85F2-9879D6E8F8B5}" srcOrd="2" destOrd="0" presId="urn:microsoft.com/office/officeart/2009/3/layout/CircleRelationship"/>
    <dgm:cxn modelId="{C79B1D8E-25B4-4D13-85D2-5A9EA8FDDDE4}" type="presParOf" srcId="{02DB334D-2B03-4951-89F9-B97735D8BE2A}" destId="{46922266-B4BD-4935-9C27-EACFCA7ACF17}" srcOrd="3" destOrd="0" presId="urn:microsoft.com/office/officeart/2009/3/layout/CircleRelationship"/>
    <dgm:cxn modelId="{77BBD5DA-DC75-4FBE-A926-E1A48D1DDF19}" type="presParOf" srcId="{02DB334D-2B03-4951-89F9-B97735D8BE2A}" destId="{751208C9-2DC9-45AA-B33A-80DCD083158B}" srcOrd="4" destOrd="0" presId="urn:microsoft.com/office/officeart/2009/3/layout/CircleRelationship"/>
    <dgm:cxn modelId="{80389755-9A1F-4E62-B0BD-12B56F3B266B}" type="presParOf" srcId="{02DB334D-2B03-4951-89F9-B97735D8BE2A}" destId="{A412F046-602E-480D-916E-50B35AA9C791}" srcOrd="5" destOrd="0" presId="urn:microsoft.com/office/officeart/2009/3/layout/CircleRelationship"/>
    <dgm:cxn modelId="{4AD51B2B-2654-4FEF-902E-DFC73E1A030B}" type="presParOf" srcId="{02DB334D-2B03-4951-89F9-B97735D8BE2A}" destId="{02732C09-49E0-4584-BBEF-4DBDDF176CD0}" srcOrd="6" destOrd="0" presId="urn:microsoft.com/office/officeart/2009/3/layout/CircleRelationship"/>
    <dgm:cxn modelId="{DAAB0AC7-43EB-45A5-96B5-73FE43D2D212}" type="presParOf" srcId="{02DB334D-2B03-4951-89F9-B97735D8BE2A}" destId="{02A0EDD9-BCA8-4656-8D5E-87A29F2E2819}" srcOrd="7" destOrd="0" presId="urn:microsoft.com/office/officeart/2009/3/layout/CircleRelationship"/>
    <dgm:cxn modelId="{EA5E4376-D28A-4D19-AE62-FF1A949D29CE}" type="presParOf" srcId="{02DB334D-2B03-4951-89F9-B97735D8BE2A}" destId="{6B2172AD-2BC0-49D1-A3AC-3CE77C6A64B8}" srcOrd="8" destOrd="0" presId="urn:microsoft.com/office/officeart/2009/3/layout/CircleRelationship"/>
    <dgm:cxn modelId="{4CF478BD-C3AE-4AEE-897C-CC70C2330407}" type="presParOf" srcId="{6B2172AD-2BC0-49D1-A3AC-3CE77C6A64B8}" destId="{7D01DFC1-C61E-41D3-9BEF-8D457C5DFB7B}" srcOrd="0" destOrd="0" presId="urn:microsoft.com/office/officeart/2009/3/layout/CircleRelationship"/>
    <dgm:cxn modelId="{3F5366C6-2F54-47FA-8324-3E9CA5057125}" type="presParOf" srcId="{02DB334D-2B03-4951-89F9-B97735D8BE2A}" destId="{A4B9F4D7-BA6D-49A1-9802-572A2EB5EECA}" srcOrd="9" destOrd="0" presId="urn:microsoft.com/office/officeart/2009/3/layout/CircleRelationship"/>
    <dgm:cxn modelId="{5D75DD2A-3479-4EF7-AA91-BCE3F7FFB36D}" type="presParOf" srcId="{A4B9F4D7-BA6D-49A1-9802-572A2EB5EECA}" destId="{3D901769-AC0C-49F1-A1B6-9302189F8F5F}" srcOrd="0" destOrd="0" presId="urn:microsoft.com/office/officeart/2009/3/layout/CircleRelationship"/>
    <dgm:cxn modelId="{74F1EBAF-DA0B-4AD9-87C2-47212C1A8AE6}" type="presParOf" srcId="{02DB334D-2B03-4951-89F9-B97735D8BE2A}" destId="{A5BDA2C4-FDD0-41A0-906A-53A61DE492BD}" srcOrd="10" destOrd="0" presId="urn:microsoft.com/office/officeart/2009/3/layout/CircleRelationship"/>
    <dgm:cxn modelId="{642C6592-C368-4D15-96BB-D6B2861B3F5F}" type="presParOf" srcId="{02DB334D-2B03-4951-89F9-B97735D8BE2A}" destId="{7C066C8B-8B2C-4FE5-8B2E-74F1F373512D}" srcOrd="11" destOrd="0" presId="urn:microsoft.com/office/officeart/2009/3/layout/CircleRelationship"/>
    <dgm:cxn modelId="{37821920-349D-4ADE-B3EA-820C90EF57FA}" type="presParOf" srcId="{7C066C8B-8B2C-4FE5-8B2E-74F1F373512D}" destId="{EAA1E075-ADD4-4D5A-85FF-C1D16AEB74A0}" srcOrd="0" destOrd="0" presId="urn:microsoft.com/office/officeart/2009/3/layout/CircleRelationship"/>
    <dgm:cxn modelId="{31306D54-EAA8-4B28-9414-71A2672132A6}" type="presParOf" srcId="{02DB334D-2B03-4951-89F9-B97735D8BE2A}" destId="{2BF3E39B-5A62-479F-862B-0E17D02D6E34}" srcOrd="12" destOrd="0" presId="urn:microsoft.com/office/officeart/2009/3/layout/CircleRelationship"/>
    <dgm:cxn modelId="{F09964DA-C82D-4280-94C9-5FD1A99CE8E2}" type="presParOf" srcId="{2BF3E39B-5A62-479F-862B-0E17D02D6E34}" destId="{0D0C29B4-0F93-48D4-9283-507D96CB28D1}" srcOrd="0" destOrd="0" presId="urn:microsoft.com/office/officeart/2009/3/layout/CircleRelationship"/>
    <dgm:cxn modelId="{FE471F7D-3610-45B8-BA0A-365B2F8715A0}" type="presParOf" srcId="{02DB334D-2B03-4951-89F9-B97735D8BE2A}" destId="{20059063-F635-436D-A717-649EBFEC8CEE}" srcOrd="13" destOrd="0" presId="urn:microsoft.com/office/officeart/2009/3/layout/CircleRelationship"/>
    <dgm:cxn modelId="{38EEC5B8-D1A2-4048-A5CF-512FFD93DC79}" type="presParOf" srcId="{20059063-F635-436D-A717-649EBFEC8CEE}" destId="{1381EF50-9A1B-4E15-AE23-EE8F03111C0B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16" minVer="http://schemas.openxmlformats.org/drawingml/2006/diagram"/>
    </a:ext>
  </dgm:extLst>
</dgm:dataModel>
</file>

<file path=ppt/diagrams/data6.xml><?xml version="1.0" encoding="utf-8"?>
<dgm:dataModel xmlns:dgm="http://schemas.openxmlformats.org/drawingml/2006/diagram" xmlns:a="http://schemas.openxmlformats.org/drawingml/2006/main">
  <dgm:ptLst>
    <dgm:pt modelId="{6CD25DC2-EAE1-4A74-B17C-019E0A6FBF9F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s-MX"/>
        </a:p>
      </dgm:t>
    </dgm:pt>
    <dgm:pt modelId="{1CD9BBCF-8E3E-4B7E-822E-CA313FB72B13}">
      <dgm:prSet phldrT="[Texto]" phldr="0" custT="1"/>
      <dgm:spPr/>
      <dgm:t>
        <a:bodyPr/>
        <a:lstStyle/>
        <a:p>
          <a:r>
            <a:rPr lang="es-MX" sz="2400" dirty="0"/>
            <a:t>Clase</a:t>
          </a:r>
          <a:endParaRPr lang="es-MX" sz="1800" dirty="0"/>
        </a:p>
      </dgm:t>
    </dgm:pt>
    <dgm:pt modelId="{6DED80B9-57BC-45FD-8910-2117B0CA32D9}" type="parTrans" cxnId="{93C0F6D4-7A45-4362-A70A-6501C06BEB5F}">
      <dgm:prSet/>
      <dgm:spPr/>
      <dgm:t>
        <a:bodyPr/>
        <a:lstStyle/>
        <a:p>
          <a:endParaRPr lang="es-MX"/>
        </a:p>
      </dgm:t>
    </dgm:pt>
    <dgm:pt modelId="{26E59B35-EA37-4B89-96F0-6104853E86E6}" type="sibTrans" cxnId="{93C0F6D4-7A45-4362-A70A-6501C06BEB5F}">
      <dgm:prSet/>
      <dgm:spPr/>
      <dgm:t>
        <a:bodyPr/>
        <a:lstStyle/>
        <a:p>
          <a:endParaRPr lang="es-MX"/>
        </a:p>
      </dgm:t>
    </dgm:pt>
    <dgm:pt modelId="{C043C514-900D-4E65-B0B0-5FF06D5FF099}">
      <dgm:prSet phldrT="[Texto]" phldr="0"/>
      <dgm:spPr/>
      <dgm:t>
        <a:bodyPr/>
        <a:lstStyle/>
        <a:p>
          <a:r>
            <a:rPr lang="es-MX" dirty="0"/>
            <a:t>Atributos</a:t>
          </a:r>
        </a:p>
      </dgm:t>
    </dgm:pt>
    <dgm:pt modelId="{BEB22BAB-0A2F-4F61-AEF3-A3C6C2656460}" type="parTrans" cxnId="{88963CD8-4308-4AD9-A11E-6020ED820F9A}">
      <dgm:prSet/>
      <dgm:spPr/>
      <dgm:t>
        <a:bodyPr/>
        <a:lstStyle/>
        <a:p>
          <a:endParaRPr lang="es-MX"/>
        </a:p>
      </dgm:t>
    </dgm:pt>
    <dgm:pt modelId="{285C5887-7374-4810-88D9-BBBEDDC4DBB5}" type="sibTrans" cxnId="{88963CD8-4308-4AD9-A11E-6020ED820F9A}">
      <dgm:prSet/>
      <dgm:spPr/>
      <dgm:t>
        <a:bodyPr/>
        <a:lstStyle/>
        <a:p>
          <a:endParaRPr lang="es-MX"/>
        </a:p>
      </dgm:t>
    </dgm:pt>
    <dgm:pt modelId="{95CD731C-1AA8-4C50-999F-195728435474}">
      <dgm:prSet phldrT="[Texto]" phldr="0"/>
      <dgm:spPr/>
      <dgm:t>
        <a:bodyPr/>
        <a:lstStyle/>
        <a:p>
          <a:r>
            <a:rPr lang="es-MX" dirty="0"/>
            <a:t>Métodos</a:t>
          </a:r>
        </a:p>
      </dgm:t>
    </dgm:pt>
    <dgm:pt modelId="{3B772546-1066-43DC-9CFA-847CB1D5238C}" type="parTrans" cxnId="{501A0329-3D6F-43B0-9053-B49ED336DB81}">
      <dgm:prSet/>
      <dgm:spPr/>
      <dgm:t>
        <a:bodyPr/>
        <a:lstStyle/>
        <a:p>
          <a:endParaRPr lang="es-MX"/>
        </a:p>
      </dgm:t>
    </dgm:pt>
    <dgm:pt modelId="{C36AABF7-7EC9-4EDC-B01F-6B3935EE95FC}" type="sibTrans" cxnId="{501A0329-3D6F-43B0-9053-B49ED336DB81}">
      <dgm:prSet/>
      <dgm:spPr/>
      <dgm:t>
        <a:bodyPr/>
        <a:lstStyle/>
        <a:p>
          <a:endParaRPr lang="es-MX"/>
        </a:p>
      </dgm:t>
    </dgm:pt>
    <dgm:pt modelId="{02DB334D-2B03-4951-89F9-B97735D8BE2A}" type="pres">
      <dgm:prSet presAssocID="{6CD25DC2-EAE1-4A74-B17C-019E0A6FBF9F}" presName="Name0" presStyleCnt="0">
        <dgm:presLayoutVars>
          <dgm:chMax val="1"/>
          <dgm:chPref val="1"/>
        </dgm:presLayoutVars>
      </dgm:prSet>
      <dgm:spPr/>
    </dgm:pt>
    <dgm:pt modelId="{98CD24EF-8EA2-4BD8-B0FF-4CD36280C6E8}" type="pres">
      <dgm:prSet presAssocID="{1CD9BBCF-8E3E-4B7E-822E-CA313FB72B13}" presName="Parent" presStyleLbl="node0" presStyleIdx="0" presStyleCnt="1">
        <dgm:presLayoutVars>
          <dgm:chMax val="5"/>
          <dgm:chPref val="5"/>
        </dgm:presLayoutVars>
      </dgm:prSet>
      <dgm:spPr/>
    </dgm:pt>
    <dgm:pt modelId="{C9B628BA-FB85-4711-B9F5-ECC161D9CB30}" type="pres">
      <dgm:prSet presAssocID="{1CD9BBCF-8E3E-4B7E-822E-CA313FB72B13}" presName="Accent1" presStyleLbl="node1" presStyleIdx="0" presStyleCnt="13"/>
      <dgm:spPr/>
    </dgm:pt>
    <dgm:pt modelId="{9F779974-E1EB-4BBF-85F2-9879D6E8F8B5}" type="pres">
      <dgm:prSet presAssocID="{1CD9BBCF-8E3E-4B7E-822E-CA313FB72B13}" presName="Accent2" presStyleLbl="node1" presStyleIdx="1" presStyleCnt="13"/>
      <dgm:spPr/>
    </dgm:pt>
    <dgm:pt modelId="{46922266-B4BD-4935-9C27-EACFCA7ACF17}" type="pres">
      <dgm:prSet presAssocID="{1CD9BBCF-8E3E-4B7E-822E-CA313FB72B13}" presName="Accent3" presStyleLbl="node1" presStyleIdx="2" presStyleCnt="13"/>
      <dgm:spPr/>
    </dgm:pt>
    <dgm:pt modelId="{751208C9-2DC9-45AA-B33A-80DCD083158B}" type="pres">
      <dgm:prSet presAssocID="{1CD9BBCF-8E3E-4B7E-822E-CA313FB72B13}" presName="Accent4" presStyleLbl="node1" presStyleIdx="3" presStyleCnt="13"/>
      <dgm:spPr/>
    </dgm:pt>
    <dgm:pt modelId="{A412F046-602E-480D-916E-50B35AA9C791}" type="pres">
      <dgm:prSet presAssocID="{1CD9BBCF-8E3E-4B7E-822E-CA313FB72B13}" presName="Accent5" presStyleLbl="node1" presStyleIdx="4" presStyleCnt="13"/>
      <dgm:spPr/>
    </dgm:pt>
    <dgm:pt modelId="{02732C09-49E0-4584-BBEF-4DBDDF176CD0}" type="pres">
      <dgm:prSet presAssocID="{1CD9BBCF-8E3E-4B7E-822E-CA313FB72B13}" presName="Accent6" presStyleLbl="node1" presStyleIdx="5" presStyleCnt="13"/>
      <dgm:spPr/>
    </dgm:pt>
    <dgm:pt modelId="{02A0EDD9-BCA8-4656-8D5E-87A29F2E2819}" type="pres">
      <dgm:prSet presAssocID="{C043C514-900D-4E65-B0B0-5FF06D5FF099}" presName="Child1" presStyleLbl="node1" presStyleIdx="6" presStyleCnt="13">
        <dgm:presLayoutVars>
          <dgm:chMax val="0"/>
          <dgm:chPref val="0"/>
        </dgm:presLayoutVars>
      </dgm:prSet>
      <dgm:spPr/>
    </dgm:pt>
    <dgm:pt modelId="{6B2172AD-2BC0-49D1-A3AC-3CE77C6A64B8}" type="pres">
      <dgm:prSet presAssocID="{C043C514-900D-4E65-B0B0-5FF06D5FF099}" presName="Accent7" presStyleCnt="0"/>
      <dgm:spPr/>
    </dgm:pt>
    <dgm:pt modelId="{7D01DFC1-C61E-41D3-9BEF-8D457C5DFB7B}" type="pres">
      <dgm:prSet presAssocID="{C043C514-900D-4E65-B0B0-5FF06D5FF099}" presName="AccentHold1" presStyleLbl="node1" presStyleIdx="7" presStyleCnt="13"/>
      <dgm:spPr/>
    </dgm:pt>
    <dgm:pt modelId="{A4B9F4D7-BA6D-49A1-9802-572A2EB5EECA}" type="pres">
      <dgm:prSet presAssocID="{C043C514-900D-4E65-B0B0-5FF06D5FF099}" presName="Accent8" presStyleCnt="0"/>
      <dgm:spPr/>
    </dgm:pt>
    <dgm:pt modelId="{3D901769-AC0C-49F1-A1B6-9302189F8F5F}" type="pres">
      <dgm:prSet presAssocID="{C043C514-900D-4E65-B0B0-5FF06D5FF099}" presName="AccentHold2" presStyleLbl="node1" presStyleIdx="8" presStyleCnt="13"/>
      <dgm:spPr/>
    </dgm:pt>
    <dgm:pt modelId="{A5BDA2C4-FDD0-41A0-906A-53A61DE492BD}" type="pres">
      <dgm:prSet presAssocID="{95CD731C-1AA8-4C50-999F-195728435474}" presName="Child2" presStyleLbl="node1" presStyleIdx="9" presStyleCnt="13">
        <dgm:presLayoutVars>
          <dgm:chMax val="0"/>
          <dgm:chPref val="0"/>
        </dgm:presLayoutVars>
      </dgm:prSet>
      <dgm:spPr/>
    </dgm:pt>
    <dgm:pt modelId="{7C066C8B-8B2C-4FE5-8B2E-74F1F373512D}" type="pres">
      <dgm:prSet presAssocID="{95CD731C-1AA8-4C50-999F-195728435474}" presName="Accent9" presStyleCnt="0"/>
      <dgm:spPr/>
    </dgm:pt>
    <dgm:pt modelId="{EAA1E075-ADD4-4D5A-85FF-C1D16AEB74A0}" type="pres">
      <dgm:prSet presAssocID="{95CD731C-1AA8-4C50-999F-195728435474}" presName="AccentHold1" presStyleLbl="node1" presStyleIdx="10" presStyleCnt="13"/>
      <dgm:spPr/>
    </dgm:pt>
    <dgm:pt modelId="{2BF3E39B-5A62-479F-862B-0E17D02D6E34}" type="pres">
      <dgm:prSet presAssocID="{95CD731C-1AA8-4C50-999F-195728435474}" presName="Accent10" presStyleCnt="0"/>
      <dgm:spPr/>
    </dgm:pt>
    <dgm:pt modelId="{0D0C29B4-0F93-48D4-9283-507D96CB28D1}" type="pres">
      <dgm:prSet presAssocID="{95CD731C-1AA8-4C50-999F-195728435474}" presName="AccentHold2" presStyleLbl="node1" presStyleIdx="11" presStyleCnt="13"/>
      <dgm:spPr/>
    </dgm:pt>
    <dgm:pt modelId="{20059063-F635-436D-A717-649EBFEC8CEE}" type="pres">
      <dgm:prSet presAssocID="{95CD731C-1AA8-4C50-999F-195728435474}" presName="Accent11" presStyleCnt="0"/>
      <dgm:spPr/>
    </dgm:pt>
    <dgm:pt modelId="{1381EF50-9A1B-4E15-AE23-EE8F03111C0B}" type="pres">
      <dgm:prSet presAssocID="{95CD731C-1AA8-4C50-999F-195728435474}" presName="AccentHold3" presStyleLbl="node1" presStyleIdx="12" presStyleCnt="13"/>
      <dgm:spPr/>
    </dgm:pt>
  </dgm:ptLst>
  <dgm:cxnLst>
    <dgm:cxn modelId="{FBBF5225-7681-4B46-ACD1-A58BC974DE78}" type="presOf" srcId="{95CD731C-1AA8-4C50-999F-195728435474}" destId="{A5BDA2C4-FDD0-41A0-906A-53A61DE492BD}" srcOrd="0" destOrd="0" presId="urn:microsoft.com/office/officeart/2009/3/layout/CircleRelationship"/>
    <dgm:cxn modelId="{501A0329-3D6F-43B0-9053-B49ED336DB81}" srcId="{1CD9BBCF-8E3E-4B7E-822E-CA313FB72B13}" destId="{95CD731C-1AA8-4C50-999F-195728435474}" srcOrd="1" destOrd="0" parTransId="{3B772546-1066-43DC-9CFA-847CB1D5238C}" sibTransId="{C36AABF7-7EC9-4EDC-B01F-6B3935EE95FC}"/>
    <dgm:cxn modelId="{F0058150-E9E1-4BEB-9A2A-F3C6A169CDF4}" type="presOf" srcId="{C043C514-900D-4E65-B0B0-5FF06D5FF099}" destId="{02A0EDD9-BCA8-4656-8D5E-87A29F2E2819}" srcOrd="0" destOrd="0" presId="urn:microsoft.com/office/officeart/2009/3/layout/CircleRelationship"/>
    <dgm:cxn modelId="{7435128E-09CA-4E36-BC51-E4A91B35333E}" type="presOf" srcId="{6CD25DC2-EAE1-4A74-B17C-019E0A6FBF9F}" destId="{02DB334D-2B03-4951-89F9-B97735D8BE2A}" srcOrd="0" destOrd="0" presId="urn:microsoft.com/office/officeart/2009/3/layout/CircleRelationship"/>
    <dgm:cxn modelId="{8B2B98BD-2377-4693-94EE-CBC3940C17F5}" type="presOf" srcId="{1CD9BBCF-8E3E-4B7E-822E-CA313FB72B13}" destId="{98CD24EF-8EA2-4BD8-B0FF-4CD36280C6E8}" srcOrd="0" destOrd="0" presId="urn:microsoft.com/office/officeart/2009/3/layout/CircleRelationship"/>
    <dgm:cxn modelId="{93C0F6D4-7A45-4362-A70A-6501C06BEB5F}" srcId="{6CD25DC2-EAE1-4A74-B17C-019E0A6FBF9F}" destId="{1CD9BBCF-8E3E-4B7E-822E-CA313FB72B13}" srcOrd="0" destOrd="0" parTransId="{6DED80B9-57BC-45FD-8910-2117B0CA32D9}" sibTransId="{26E59B35-EA37-4B89-96F0-6104853E86E6}"/>
    <dgm:cxn modelId="{88963CD8-4308-4AD9-A11E-6020ED820F9A}" srcId="{1CD9BBCF-8E3E-4B7E-822E-CA313FB72B13}" destId="{C043C514-900D-4E65-B0B0-5FF06D5FF099}" srcOrd="0" destOrd="0" parTransId="{BEB22BAB-0A2F-4F61-AEF3-A3C6C2656460}" sibTransId="{285C5887-7374-4810-88D9-BBBEDDC4DBB5}"/>
    <dgm:cxn modelId="{DA52FB35-BC3B-4FE3-A56A-A318A2DBAADF}" type="presParOf" srcId="{02DB334D-2B03-4951-89F9-B97735D8BE2A}" destId="{98CD24EF-8EA2-4BD8-B0FF-4CD36280C6E8}" srcOrd="0" destOrd="0" presId="urn:microsoft.com/office/officeart/2009/3/layout/CircleRelationship"/>
    <dgm:cxn modelId="{C424112F-B196-4D7A-869F-616FB66DC804}" type="presParOf" srcId="{02DB334D-2B03-4951-89F9-B97735D8BE2A}" destId="{C9B628BA-FB85-4711-B9F5-ECC161D9CB30}" srcOrd="1" destOrd="0" presId="urn:microsoft.com/office/officeart/2009/3/layout/CircleRelationship"/>
    <dgm:cxn modelId="{693BD494-6DD1-41F3-BCB2-61E999624D6B}" type="presParOf" srcId="{02DB334D-2B03-4951-89F9-B97735D8BE2A}" destId="{9F779974-E1EB-4BBF-85F2-9879D6E8F8B5}" srcOrd="2" destOrd="0" presId="urn:microsoft.com/office/officeart/2009/3/layout/CircleRelationship"/>
    <dgm:cxn modelId="{C79B1D8E-25B4-4D13-85D2-5A9EA8FDDDE4}" type="presParOf" srcId="{02DB334D-2B03-4951-89F9-B97735D8BE2A}" destId="{46922266-B4BD-4935-9C27-EACFCA7ACF17}" srcOrd="3" destOrd="0" presId="urn:microsoft.com/office/officeart/2009/3/layout/CircleRelationship"/>
    <dgm:cxn modelId="{77BBD5DA-DC75-4FBE-A926-E1A48D1DDF19}" type="presParOf" srcId="{02DB334D-2B03-4951-89F9-B97735D8BE2A}" destId="{751208C9-2DC9-45AA-B33A-80DCD083158B}" srcOrd="4" destOrd="0" presId="urn:microsoft.com/office/officeart/2009/3/layout/CircleRelationship"/>
    <dgm:cxn modelId="{80389755-9A1F-4E62-B0BD-12B56F3B266B}" type="presParOf" srcId="{02DB334D-2B03-4951-89F9-B97735D8BE2A}" destId="{A412F046-602E-480D-916E-50B35AA9C791}" srcOrd="5" destOrd="0" presId="urn:microsoft.com/office/officeart/2009/3/layout/CircleRelationship"/>
    <dgm:cxn modelId="{4AD51B2B-2654-4FEF-902E-DFC73E1A030B}" type="presParOf" srcId="{02DB334D-2B03-4951-89F9-B97735D8BE2A}" destId="{02732C09-49E0-4584-BBEF-4DBDDF176CD0}" srcOrd="6" destOrd="0" presId="urn:microsoft.com/office/officeart/2009/3/layout/CircleRelationship"/>
    <dgm:cxn modelId="{DAAB0AC7-43EB-45A5-96B5-73FE43D2D212}" type="presParOf" srcId="{02DB334D-2B03-4951-89F9-B97735D8BE2A}" destId="{02A0EDD9-BCA8-4656-8D5E-87A29F2E2819}" srcOrd="7" destOrd="0" presId="urn:microsoft.com/office/officeart/2009/3/layout/CircleRelationship"/>
    <dgm:cxn modelId="{EA5E4376-D28A-4D19-AE62-FF1A949D29CE}" type="presParOf" srcId="{02DB334D-2B03-4951-89F9-B97735D8BE2A}" destId="{6B2172AD-2BC0-49D1-A3AC-3CE77C6A64B8}" srcOrd="8" destOrd="0" presId="urn:microsoft.com/office/officeart/2009/3/layout/CircleRelationship"/>
    <dgm:cxn modelId="{4CF478BD-C3AE-4AEE-897C-CC70C2330407}" type="presParOf" srcId="{6B2172AD-2BC0-49D1-A3AC-3CE77C6A64B8}" destId="{7D01DFC1-C61E-41D3-9BEF-8D457C5DFB7B}" srcOrd="0" destOrd="0" presId="urn:microsoft.com/office/officeart/2009/3/layout/CircleRelationship"/>
    <dgm:cxn modelId="{3F5366C6-2F54-47FA-8324-3E9CA5057125}" type="presParOf" srcId="{02DB334D-2B03-4951-89F9-B97735D8BE2A}" destId="{A4B9F4D7-BA6D-49A1-9802-572A2EB5EECA}" srcOrd="9" destOrd="0" presId="urn:microsoft.com/office/officeart/2009/3/layout/CircleRelationship"/>
    <dgm:cxn modelId="{5D75DD2A-3479-4EF7-AA91-BCE3F7FFB36D}" type="presParOf" srcId="{A4B9F4D7-BA6D-49A1-9802-572A2EB5EECA}" destId="{3D901769-AC0C-49F1-A1B6-9302189F8F5F}" srcOrd="0" destOrd="0" presId="urn:microsoft.com/office/officeart/2009/3/layout/CircleRelationship"/>
    <dgm:cxn modelId="{74F1EBAF-DA0B-4AD9-87C2-47212C1A8AE6}" type="presParOf" srcId="{02DB334D-2B03-4951-89F9-B97735D8BE2A}" destId="{A5BDA2C4-FDD0-41A0-906A-53A61DE492BD}" srcOrd="10" destOrd="0" presId="urn:microsoft.com/office/officeart/2009/3/layout/CircleRelationship"/>
    <dgm:cxn modelId="{642C6592-C368-4D15-96BB-D6B2861B3F5F}" type="presParOf" srcId="{02DB334D-2B03-4951-89F9-B97735D8BE2A}" destId="{7C066C8B-8B2C-4FE5-8B2E-74F1F373512D}" srcOrd="11" destOrd="0" presId="urn:microsoft.com/office/officeart/2009/3/layout/CircleRelationship"/>
    <dgm:cxn modelId="{37821920-349D-4ADE-B3EA-820C90EF57FA}" type="presParOf" srcId="{7C066C8B-8B2C-4FE5-8B2E-74F1F373512D}" destId="{EAA1E075-ADD4-4D5A-85FF-C1D16AEB74A0}" srcOrd="0" destOrd="0" presId="urn:microsoft.com/office/officeart/2009/3/layout/CircleRelationship"/>
    <dgm:cxn modelId="{31306D54-EAA8-4B28-9414-71A2672132A6}" type="presParOf" srcId="{02DB334D-2B03-4951-89F9-B97735D8BE2A}" destId="{2BF3E39B-5A62-479F-862B-0E17D02D6E34}" srcOrd="12" destOrd="0" presId="urn:microsoft.com/office/officeart/2009/3/layout/CircleRelationship"/>
    <dgm:cxn modelId="{F09964DA-C82D-4280-94C9-5FD1A99CE8E2}" type="presParOf" srcId="{2BF3E39B-5A62-479F-862B-0E17D02D6E34}" destId="{0D0C29B4-0F93-48D4-9283-507D96CB28D1}" srcOrd="0" destOrd="0" presId="urn:microsoft.com/office/officeart/2009/3/layout/CircleRelationship"/>
    <dgm:cxn modelId="{FE471F7D-3610-45B8-BA0A-365B2F8715A0}" type="presParOf" srcId="{02DB334D-2B03-4951-89F9-B97735D8BE2A}" destId="{20059063-F635-436D-A717-649EBFEC8CEE}" srcOrd="13" destOrd="0" presId="urn:microsoft.com/office/officeart/2009/3/layout/CircleRelationship"/>
    <dgm:cxn modelId="{38EEC5B8-D1A2-4048-A5CF-512FFD93DC79}" type="presParOf" srcId="{20059063-F635-436D-A717-649EBFEC8CEE}" destId="{1381EF50-9A1B-4E15-AE23-EE8F03111C0B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21" minVer="http://schemas.openxmlformats.org/drawingml/2006/diagram"/>
    </a:ext>
  </dgm:extLst>
</dgm:dataModel>
</file>

<file path=ppt/diagrams/data7.xml><?xml version="1.0" encoding="utf-8"?>
<dgm:dataModel xmlns:dgm="http://schemas.openxmlformats.org/drawingml/2006/diagram" xmlns:a="http://schemas.openxmlformats.org/drawingml/2006/main">
  <dgm:ptLst>
    <dgm:pt modelId="{6CD25DC2-EAE1-4A74-B17C-019E0A6FBF9F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MX"/>
        </a:p>
      </dgm:t>
    </dgm:pt>
    <dgm:pt modelId="{1CD9BBCF-8E3E-4B7E-822E-CA313FB72B13}">
      <dgm:prSet phldrT="[Texto]" phldr="0" custT="1"/>
      <dgm:spPr/>
      <dgm:t>
        <a:bodyPr/>
        <a:lstStyle/>
        <a:p>
          <a:r>
            <a:rPr lang="es-MX" sz="1600" dirty="0"/>
            <a:t>Objeto</a:t>
          </a:r>
        </a:p>
      </dgm:t>
    </dgm:pt>
    <dgm:pt modelId="{6DED80B9-57BC-45FD-8910-2117B0CA32D9}" type="parTrans" cxnId="{93C0F6D4-7A45-4362-A70A-6501C06BEB5F}">
      <dgm:prSet/>
      <dgm:spPr/>
      <dgm:t>
        <a:bodyPr/>
        <a:lstStyle/>
        <a:p>
          <a:endParaRPr lang="es-MX"/>
        </a:p>
      </dgm:t>
    </dgm:pt>
    <dgm:pt modelId="{26E59B35-EA37-4B89-96F0-6104853E86E6}" type="sibTrans" cxnId="{93C0F6D4-7A45-4362-A70A-6501C06BEB5F}">
      <dgm:prSet/>
      <dgm:spPr/>
      <dgm:t>
        <a:bodyPr/>
        <a:lstStyle/>
        <a:p>
          <a:endParaRPr lang="es-MX"/>
        </a:p>
      </dgm:t>
    </dgm:pt>
    <dgm:pt modelId="{C043C514-900D-4E65-B0B0-5FF06D5FF099}">
      <dgm:prSet phldrT="[Texto]" phldr="0"/>
      <dgm:spPr/>
      <dgm:t>
        <a:bodyPr/>
        <a:lstStyle/>
        <a:p>
          <a:r>
            <a:rPr lang="es-MX" dirty="0"/>
            <a:t>Atributos</a:t>
          </a:r>
        </a:p>
      </dgm:t>
    </dgm:pt>
    <dgm:pt modelId="{BEB22BAB-0A2F-4F61-AEF3-A3C6C2656460}" type="parTrans" cxnId="{88963CD8-4308-4AD9-A11E-6020ED820F9A}">
      <dgm:prSet/>
      <dgm:spPr/>
      <dgm:t>
        <a:bodyPr/>
        <a:lstStyle/>
        <a:p>
          <a:endParaRPr lang="es-MX"/>
        </a:p>
      </dgm:t>
    </dgm:pt>
    <dgm:pt modelId="{285C5887-7374-4810-88D9-BBBEDDC4DBB5}" type="sibTrans" cxnId="{88963CD8-4308-4AD9-A11E-6020ED820F9A}">
      <dgm:prSet/>
      <dgm:spPr/>
      <dgm:t>
        <a:bodyPr/>
        <a:lstStyle/>
        <a:p>
          <a:endParaRPr lang="es-MX"/>
        </a:p>
      </dgm:t>
    </dgm:pt>
    <dgm:pt modelId="{95CD731C-1AA8-4C50-999F-195728435474}">
      <dgm:prSet phldrT="[Texto]" phldr="0"/>
      <dgm:spPr/>
      <dgm:t>
        <a:bodyPr/>
        <a:lstStyle/>
        <a:p>
          <a:r>
            <a:rPr lang="es-MX" dirty="0"/>
            <a:t>Métodos</a:t>
          </a:r>
        </a:p>
      </dgm:t>
    </dgm:pt>
    <dgm:pt modelId="{3B772546-1066-43DC-9CFA-847CB1D5238C}" type="parTrans" cxnId="{501A0329-3D6F-43B0-9053-B49ED336DB81}">
      <dgm:prSet/>
      <dgm:spPr/>
      <dgm:t>
        <a:bodyPr/>
        <a:lstStyle/>
        <a:p>
          <a:endParaRPr lang="es-MX"/>
        </a:p>
      </dgm:t>
    </dgm:pt>
    <dgm:pt modelId="{C36AABF7-7EC9-4EDC-B01F-6B3935EE95FC}" type="sibTrans" cxnId="{501A0329-3D6F-43B0-9053-B49ED336DB81}">
      <dgm:prSet/>
      <dgm:spPr/>
      <dgm:t>
        <a:bodyPr/>
        <a:lstStyle/>
        <a:p>
          <a:endParaRPr lang="es-MX"/>
        </a:p>
      </dgm:t>
    </dgm:pt>
    <dgm:pt modelId="{02DB334D-2B03-4951-89F9-B97735D8BE2A}" type="pres">
      <dgm:prSet presAssocID="{6CD25DC2-EAE1-4A74-B17C-019E0A6FBF9F}" presName="Name0" presStyleCnt="0">
        <dgm:presLayoutVars>
          <dgm:chMax val="1"/>
          <dgm:chPref val="1"/>
        </dgm:presLayoutVars>
      </dgm:prSet>
      <dgm:spPr/>
    </dgm:pt>
    <dgm:pt modelId="{98CD24EF-8EA2-4BD8-B0FF-4CD36280C6E8}" type="pres">
      <dgm:prSet presAssocID="{1CD9BBCF-8E3E-4B7E-822E-CA313FB72B13}" presName="Parent" presStyleLbl="node0" presStyleIdx="0" presStyleCnt="1">
        <dgm:presLayoutVars>
          <dgm:chMax val="5"/>
          <dgm:chPref val="5"/>
        </dgm:presLayoutVars>
      </dgm:prSet>
      <dgm:spPr/>
    </dgm:pt>
    <dgm:pt modelId="{C9B628BA-FB85-4711-B9F5-ECC161D9CB30}" type="pres">
      <dgm:prSet presAssocID="{1CD9BBCF-8E3E-4B7E-822E-CA313FB72B13}" presName="Accent1" presStyleLbl="node1" presStyleIdx="0" presStyleCnt="13"/>
      <dgm:spPr/>
    </dgm:pt>
    <dgm:pt modelId="{9F779974-E1EB-4BBF-85F2-9879D6E8F8B5}" type="pres">
      <dgm:prSet presAssocID="{1CD9BBCF-8E3E-4B7E-822E-CA313FB72B13}" presName="Accent2" presStyleLbl="node1" presStyleIdx="1" presStyleCnt="13"/>
      <dgm:spPr/>
    </dgm:pt>
    <dgm:pt modelId="{46922266-B4BD-4935-9C27-EACFCA7ACF17}" type="pres">
      <dgm:prSet presAssocID="{1CD9BBCF-8E3E-4B7E-822E-CA313FB72B13}" presName="Accent3" presStyleLbl="node1" presStyleIdx="2" presStyleCnt="13"/>
      <dgm:spPr/>
    </dgm:pt>
    <dgm:pt modelId="{751208C9-2DC9-45AA-B33A-80DCD083158B}" type="pres">
      <dgm:prSet presAssocID="{1CD9BBCF-8E3E-4B7E-822E-CA313FB72B13}" presName="Accent4" presStyleLbl="node1" presStyleIdx="3" presStyleCnt="13"/>
      <dgm:spPr/>
    </dgm:pt>
    <dgm:pt modelId="{A412F046-602E-480D-916E-50B35AA9C791}" type="pres">
      <dgm:prSet presAssocID="{1CD9BBCF-8E3E-4B7E-822E-CA313FB72B13}" presName="Accent5" presStyleLbl="node1" presStyleIdx="4" presStyleCnt="13"/>
      <dgm:spPr/>
    </dgm:pt>
    <dgm:pt modelId="{02732C09-49E0-4584-BBEF-4DBDDF176CD0}" type="pres">
      <dgm:prSet presAssocID="{1CD9BBCF-8E3E-4B7E-822E-CA313FB72B13}" presName="Accent6" presStyleLbl="node1" presStyleIdx="5" presStyleCnt="13"/>
      <dgm:spPr/>
    </dgm:pt>
    <dgm:pt modelId="{02A0EDD9-BCA8-4656-8D5E-87A29F2E2819}" type="pres">
      <dgm:prSet presAssocID="{C043C514-900D-4E65-B0B0-5FF06D5FF099}" presName="Child1" presStyleLbl="node1" presStyleIdx="6" presStyleCnt="13">
        <dgm:presLayoutVars>
          <dgm:chMax val="0"/>
          <dgm:chPref val="0"/>
        </dgm:presLayoutVars>
      </dgm:prSet>
      <dgm:spPr/>
    </dgm:pt>
    <dgm:pt modelId="{6B2172AD-2BC0-49D1-A3AC-3CE77C6A64B8}" type="pres">
      <dgm:prSet presAssocID="{C043C514-900D-4E65-B0B0-5FF06D5FF099}" presName="Accent7" presStyleCnt="0"/>
      <dgm:spPr/>
    </dgm:pt>
    <dgm:pt modelId="{7D01DFC1-C61E-41D3-9BEF-8D457C5DFB7B}" type="pres">
      <dgm:prSet presAssocID="{C043C514-900D-4E65-B0B0-5FF06D5FF099}" presName="AccentHold1" presStyleLbl="node1" presStyleIdx="7" presStyleCnt="13"/>
      <dgm:spPr/>
    </dgm:pt>
    <dgm:pt modelId="{A4B9F4D7-BA6D-49A1-9802-572A2EB5EECA}" type="pres">
      <dgm:prSet presAssocID="{C043C514-900D-4E65-B0B0-5FF06D5FF099}" presName="Accent8" presStyleCnt="0"/>
      <dgm:spPr/>
    </dgm:pt>
    <dgm:pt modelId="{3D901769-AC0C-49F1-A1B6-9302189F8F5F}" type="pres">
      <dgm:prSet presAssocID="{C043C514-900D-4E65-B0B0-5FF06D5FF099}" presName="AccentHold2" presStyleLbl="node1" presStyleIdx="8" presStyleCnt="13"/>
      <dgm:spPr/>
    </dgm:pt>
    <dgm:pt modelId="{A5BDA2C4-FDD0-41A0-906A-53A61DE492BD}" type="pres">
      <dgm:prSet presAssocID="{95CD731C-1AA8-4C50-999F-195728435474}" presName="Child2" presStyleLbl="node1" presStyleIdx="9" presStyleCnt="13">
        <dgm:presLayoutVars>
          <dgm:chMax val="0"/>
          <dgm:chPref val="0"/>
        </dgm:presLayoutVars>
      </dgm:prSet>
      <dgm:spPr/>
    </dgm:pt>
    <dgm:pt modelId="{7C066C8B-8B2C-4FE5-8B2E-74F1F373512D}" type="pres">
      <dgm:prSet presAssocID="{95CD731C-1AA8-4C50-999F-195728435474}" presName="Accent9" presStyleCnt="0"/>
      <dgm:spPr/>
    </dgm:pt>
    <dgm:pt modelId="{EAA1E075-ADD4-4D5A-85FF-C1D16AEB74A0}" type="pres">
      <dgm:prSet presAssocID="{95CD731C-1AA8-4C50-999F-195728435474}" presName="AccentHold1" presStyleLbl="node1" presStyleIdx="10" presStyleCnt="13"/>
      <dgm:spPr/>
    </dgm:pt>
    <dgm:pt modelId="{2BF3E39B-5A62-479F-862B-0E17D02D6E34}" type="pres">
      <dgm:prSet presAssocID="{95CD731C-1AA8-4C50-999F-195728435474}" presName="Accent10" presStyleCnt="0"/>
      <dgm:spPr/>
    </dgm:pt>
    <dgm:pt modelId="{0D0C29B4-0F93-48D4-9283-507D96CB28D1}" type="pres">
      <dgm:prSet presAssocID="{95CD731C-1AA8-4C50-999F-195728435474}" presName="AccentHold2" presStyleLbl="node1" presStyleIdx="11" presStyleCnt="13"/>
      <dgm:spPr/>
    </dgm:pt>
    <dgm:pt modelId="{20059063-F635-436D-A717-649EBFEC8CEE}" type="pres">
      <dgm:prSet presAssocID="{95CD731C-1AA8-4C50-999F-195728435474}" presName="Accent11" presStyleCnt="0"/>
      <dgm:spPr/>
    </dgm:pt>
    <dgm:pt modelId="{1381EF50-9A1B-4E15-AE23-EE8F03111C0B}" type="pres">
      <dgm:prSet presAssocID="{95CD731C-1AA8-4C50-999F-195728435474}" presName="AccentHold3" presStyleLbl="node1" presStyleIdx="12" presStyleCnt="13"/>
      <dgm:spPr/>
    </dgm:pt>
  </dgm:ptLst>
  <dgm:cxnLst>
    <dgm:cxn modelId="{FBBF5225-7681-4B46-ACD1-A58BC974DE78}" type="presOf" srcId="{95CD731C-1AA8-4C50-999F-195728435474}" destId="{A5BDA2C4-FDD0-41A0-906A-53A61DE492BD}" srcOrd="0" destOrd="0" presId="urn:microsoft.com/office/officeart/2009/3/layout/CircleRelationship"/>
    <dgm:cxn modelId="{501A0329-3D6F-43B0-9053-B49ED336DB81}" srcId="{1CD9BBCF-8E3E-4B7E-822E-CA313FB72B13}" destId="{95CD731C-1AA8-4C50-999F-195728435474}" srcOrd="1" destOrd="0" parTransId="{3B772546-1066-43DC-9CFA-847CB1D5238C}" sibTransId="{C36AABF7-7EC9-4EDC-B01F-6B3935EE95FC}"/>
    <dgm:cxn modelId="{F0058150-E9E1-4BEB-9A2A-F3C6A169CDF4}" type="presOf" srcId="{C043C514-900D-4E65-B0B0-5FF06D5FF099}" destId="{02A0EDD9-BCA8-4656-8D5E-87A29F2E2819}" srcOrd="0" destOrd="0" presId="urn:microsoft.com/office/officeart/2009/3/layout/CircleRelationship"/>
    <dgm:cxn modelId="{7435128E-09CA-4E36-BC51-E4A91B35333E}" type="presOf" srcId="{6CD25DC2-EAE1-4A74-B17C-019E0A6FBF9F}" destId="{02DB334D-2B03-4951-89F9-B97735D8BE2A}" srcOrd="0" destOrd="0" presId="urn:microsoft.com/office/officeart/2009/3/layout/CircleRelationship"/>
    <dgm:cxn modelId="{8B2B98BD-2377-4693-94EE-CBC3940C17F5}" type="presOf" srcId="{1CD9BBCF-8E3E-4B7E-822E-CA313FB72B13}" destId="{98CD24EF-8EA2-4BD8-B0FF-4CD36280C6E8}" srcOrd="0" destOrd="0" presId="urn:microsoft.com/office/officeart/2009/3/layout/CircleRelationship"/>
    <dgm:cxn modelId="{93C0F6D4-7A45-4362-A70A-6501C06BEB5F}" srcId="{6CD25DC2-EAE1-4A74-B17C-019E0A6FBF9F}" destId="{1CD9BBCF-8E3E-4B7E-822E-CA313FB72B13}" srcOrd="0" destOrd="0" parTransId="{6DED80B9-57BC-45FD-8910-2117B0CA32D9}" sibTransId="{26E59B35-EA37-4B89-96F0-6104853E86E6}"/>
    <dgm:cxn modelId="{88963CD8-4308-4AD9-A11E-6020ED820F9A}" srcId="{1CD9BBCF-8E3E-4B7E-822E-CA313FB72B13}" destId="{C043C514-900D-4E65-B0B0-5FF06D5FF099}" srcOrd="0" destOrd="0" parTransId="{BEB22BAB-0A2F-4F61-AEF3-A3C6C2656460}" sibTransId="{285C5887-7374-4810-88D9-BBBEDDC4DBB5}"/>
    <dgm:cxn modelId="{DA52FB35-BC3B-4FE3-A56A-A318A2DBAADF}" type="presParOf" srcId="{02DB334D-2B03-4951-89F9-B97735D8BE2A}" destId="{98CD24EF-8EA2-4BD8-B0FF-4CD36280C6E8}" srcOrd="0" destOrd="0" presId="urn:microsoft.com/office/officeart/2009/3/layout/CircleRelationship"/>
    <dgm:cxn modelId="{C424112F-B196-4D7A-869F-616FB66DC804}" type="presParOf" srcId="{02DB334D-2B03-4951-89F9-B97735D8BE2A}" destId="{C9B628BA-FB85-4711-B9F5-ECC161D9CB30}" srcOrd="1" destOrd="0" presId="urn:microsoft.com/office/officeart/2009/3/layout/CircleRelationship"/>
    <dgm:cxn modelId="{693BD494-6DD1-41F3-BCB2-61E999624D6B}" type="presParOf" srcId="{02DB334D-2B03-4951-89F9-B97735D8BE2A}" destId="{9F779974-E1EB-4BBF-85F2-9879D6E8F8B5}" srcOrd="2" destOrd="0" presId="urn:microsoft.com/office/officeart/2009/3/layout/CircleRelationship"/>
    <dgm:cxn modelId="{C79B1D8E-25B4-4D13-85D2-5A9EA8FDDDE4}" type="presParOf" srcId="{02DB334D-2B03-4951-89F9-B97735D8BE2A}" destId="{46922266-B4BD-4935-9C27-EACFCA7ACF17}" srcOrd="3" destOrd="0" presId="urn:microsoft.com/office/officeart/2009/3/layout/CircleRelationship"/>
    <dgm:cxn modelId="{77BBD5DA-DC75-4FBE-A926-E1A48D1DDF19}" type="presParOf" srcId="{02DB334D-2B03-4951-89F9-B97735D8BE2A}" destId="{751208C9-2DC9-45AA-B33A-80DCD083158B}" srcOrd="4" destOrd="0" presId="urn:microsoft.com/office/officeart/2009/3/layout/CircleRelationship"/>
    <dgm:cxn modelId="{80389755-9A1F-4E62-B0BD-12B56F3B266B}" type="presParOf" srcId="{02DB334D-2B03-4951-89F9-B97735D8BE2A}" destId="{A412F046-602E-480D-916E-50B35AA9C791}" srcOrd="5" destOrd="0" presId="urn:microsoft.com/office/officeart/2009/3/layout/CircleRelationship"/>
    <dgm:cxn modelId="{4AD51B2B-2654-4FEF-902E-DFC73E1A030B}" type="presParOf" srcId="{02DB334D-2B03-4951-89F9-B97735D8BE2A}" destId="{02732C09-49E0-4584-BBEF-4DBDDF176CD0}" srcOrd="6" destOrd="0" presId="urn:microsoft.com/office/officeart/2009/3/layout/CircleRelationship"/>
    <dgm:cxn modelId="{DAAB0AC7-43EB-45A5-96B5-73FE43D2D212}" type="presParOf" srcId="{02DB334D-2B03-4951-89F9-B97735D8BE2A}" destId="{02A0EDD9-BCA8-4656-8D5E-87A29F2E2819}" srcOrd="7" destOrd="0" presId="urn:microsoft.com/office/officeart/2009/3/layout/CircleRelationship"/>
    <dgm:cxn modelId="{EA5E4376-D28A-4D19-AE62-FF1A949D29CE}" type="presParOf" srcId="{02DB334D-2B03-4951-89F9-B97735D8BE2A}" destId="{6B2172AD-2BC0-49D1-A3AC-3CE77C6A64B8}" srcOrd="8" destOrd="0" presId="urn:microsoft.com/office/officeart/2009/3/layout/CircleRelationship"/>
    <dgm:cxn modelId="{4CF478BD-C3AE-4AEE-897C-CC70C2330407}" type="presParOf" srcId="{6B2172AD-2BC0-49D1-A3AC-3CE77C6A64B8}" destId="{7D01DFC1-C61E-41D3-9BEF-8D457C5DFB7B}" srcOrd="0" destOrd="0" presId="urn:microsoft.com/office/officeart/2009/3/layout/CircleRelationship"/>
    <dgm:cxn modelId="{3F5366C6-2F54-47FA-8324-3E9CA5057125}" type="presParOf" srcId="{02DB334D-2B03-4951-89F9-B97735D8BE2A}" destId="{A4B9F4D7-BA6D-49A1-9802-572A2EB5EECA}" srcOrd="9" destOrd="0" presId="urn:microsoft.com/office/officeart/2009/3/layout/CircleRelationship"/>
    <dgm:cxn modelId="{5D75DD2A-3479-4EF7-AA91-BCE3F7FFB36D}" type="presParOf" srcId="{A4B9F4D7-BA6D-49A1-9802-572A2EB5EECA}" destId="{3D901769-AC0C-49F1-A1B6-9302189F8F5F}" srcOrd="0" destOrd="0" presId="urn:microsoft.com/office/officeart/2009/3/layout/CircleRelationship"/>
    <dgm:cxn modelId="{74F1EBAF-DA0B-4AD9-87C2-47212C1A8AE6}" type="presParOf" srcId="{02DB334D-2B03-4951-89F9-B97735D8BE2A}" destId="{A5BDA2C4-FDD0-41A0-906A-53A61DE492BD}" srcOrd="10" destOrd="0" presId="urn:microsoft.com/office/officeart/2009/3/layout/CircleRelationship"/>
    <dgm:cxn modelId="{642C6592-C368-4D15-96BB-D6B2861B3F5F}" type="presParOf" srcId="{02DB334D-2B03-4951-89F9-B97735D8BE2A}" destId="{7C066C8B-8B2C-4FE5-8B2E-74F1F373512D}" srcOrd="11" destOrd="0" presId="urn:microsoft.com/office/officeart/2009/3/layout/CircleRelationship"/>
    <dgm:cxn modelId="{37821920-349D-4ADE-B3EA-820C90EF57FA}" type="presParOf" srcId="{7C066C8B-8B2C-4FE5-8B2E-74F1F373512D}" destId="{EAA1E075-ADD4-4D5A-85FF-C1D16AEB74A0}" srcOrd="0" destOrd="0" presId="urn:microsoft.com/office/officeart/2009/3/layout/CircleRelationship"/>
    <dgm:cxn modelId="{31306D54-EAA8-4B28-9414-71A2672132A6}" type="presParOf" srcId="{02DB334D-2B03-4951-89F9-B97735D8BE2A}" destId="{2BF3E39B-5A62-479F-862B-0E17D02D6E34}" srcOrd="12" destOrd="0" presId="urn:microsoft.com/office/officeart/2009/3/layout/CircleRelationship"/>
    <dgm:cxn modelId="{F09964DA-C82D-4280-94C9-5FD1A99CE8E2}" type="presParOf" srcId="{2BF3E39B-5A62-479F-862B-0E17D02D6E34}" destId="{0D0C29B4-0F93-48D4-9283-507D96CB28D1}" srcOrd="0" destOrd="0" presId="urn:microsoft.com/office/officeart/2009/3/layout/CircleRelationship"/>
    <dgm:cxn modelId="{FE471F7D-3610-45B8-BA0A-365B2F8715A0}" type="presParOf" srcId="{02DB334D-2B03-4951-89F9-B97735D8BE2A}" destId="{20059063-F635-436D-A717-649EBFEC8CEE}" srcOrd="13" destOrd="0" presId="urn:microsoft.com/office/officeart/2009/3/layout/CircleRelationship"/>
    <dgm:cxn modelId="{38EEC5B8-D1A2-4048-A5CF-512FFD93DC79}" type="presParOf" srcId="{20059063-F635-436D-A717-649EBFEC8CEE}" destId="{1381EF50-9A1B-4E15-AE23-EE8F03111C0B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26" minVer="http://schemas.openxmlformats.org/drawingml/2006/diagram"/>
    </a:ext>
  </dgm:extLst>
</dgm:dataModel>
</file>

<file path=ppt/diagrams/data8.xml><?xml version="1.0" encoding="utf-8"?>
<dgm:dataModel xmlns:dgm="http://schemas.openxmlformats.org/drawingml/2006/diagram" xmlns:a="http://schemas.openxmlformats.org/drawingml/2006/main">
  <dgm:ptLst>
    <dgm:pt modelId="{6CD25DC2-EAE1-4A74-B17C-019E0A6FBF9F}" type="doc">
      <dgm:prSet loTypeId="urn:microsoft.com/office/officeart/2009/3/layout/CircleRelationship" loCatId="relationship" qsTypeId="urn:microsoft.com/office/officeart/2005/8/quickstyle/simple1" qsCatId="simple" csTypeId="urn:microsoft.com/office/officeart/2005/8/colors/colorful5" csCatId="colorful" phldr="1"/>
      <dgm:spPr/>
      <dgm:t>
        <a:bodyPr/>
        <a:lstStyle/>
        <a:p>
          <a:endParaRPr lang="es-MX"/>
        </a:p>
      </dgm:t>
    </dgm:pt>
    <dgm:pt modelId="{1CD9BBCF-8E3E-4B7E-822E-CA313FB72B13}">
      <dgm:prSet phldrT="[Texto]" phldr="0" custT="1"/>
      <dgm:spPr/>
      <dgm:t>
        <a:bodyPr/>
        <a:lstStyle/>
        <a:p>
          <a:r>
            <a:rPr lang="es-MX" sz="1600" dirty="0"/>
            <a:t>Objeto</a:t>
          </a:r>
          <a:endParaRPr lang="es-MX" sz="2000" dirty="0"/>
        </a:p>
      </dgm:t>
    </dgm:pt>
    <dgm:pt modelId="{6DED80B9-57BC-45FD-8910-2117B0CA32D9}" type="parTrans" cxnId="{93C0F6D4-7A45-4362-A70A-6501C06BEB5F}">
      <dgm:prSet/>
      <dgm:spPr/>
      <dgm:t>
        <a:bodyPr/>
        <a:lstStyle/>
        <a:p>
          <a:endParaRPr lang="es-MX"/>
        </a:p>
      </dgm:t>
    </dgm:pt>
    <dgm:pt modelId="{26E59B35-EA37-4B89-96F0-6104853E86E6}" type="sibTrans" cxnId="{93C0F6D4-7A45-4362-A70A-6501C06BEB5F}">
      <dgm:prSet/>
      <dgm:spPr/>
      <dgm:t>
        <a:bodyPr/>
        <a:lstStyle/>
        <a:p>
          <a:endParaRPr lang="es-MX"/>
        </a:p>
      </dgm:t>
    </dgm:pt>
    <dgm:pt modelId="{C043C514-900D-4E65-B0B0-5FF06D5FF099}">
      <dgm:prSet phldrT="[Texto]" phldr="0"/>
      <dgm:spPr/>
      <dgm:t>
        <a:bodyPr/>
        <a:lstStyle/>
        <a:p>
          <a:r>
            <a:rPr lang="es-MX" dirty="0"/>
            <a:t>Atributos</a:t>
          </a:r>
        </a:p>
      </dgm:t>
    </dgm:pt>
    <dgm:pt modelId="{BEB22BAB-0A2F-4F61-AEF3-A3C6C2656460}" type="parTrans" cxnId="{88963CD8-4308-4AD9-A11E-6020ED820F9A}">
      <dgm:prSet/>
      <dgm:spPr/>
      <dgm:t>
        <a:bodyPr/>
        <a:lstStyle/>
        <a:p>
          <a:endParaRPr lang="es-MX"/>
        </a:p>
      </dgm:t>
    </dgm:pt>
    <dgm:pt modelId="{285C5887-7374-4810-88D9-BBBEDDC4DBB5}" type="sibTrans" cxnId="{88963CD8-4308-4AD9-A11E-6020ED820F9A}">
      <dgm:prSet/>
      <dgm:spPr/>
      <dgm:t>
        <a:bodyPr/>
        <a:lstStyle/>
        <a:p>
          <a:endParaRPr lang="es-MX"/>
        </a:p>
      </dgm:t>
    </dgm:pt>
    <dgm:pt modelId="{95CD731C-1AA8-4C50-999F-195728435474}">
      <dgm:prSet phldrT="[Texto]" phldr="0"/>
      <dgm:spPr/>
      <dgm:t>
        <a:bodyPr/>
        <a:lstStyle/>
        <a:p>
          <a:r>
            <a:rPr lang="es-MX" dirty="0"/>
            <a:t>Métodos</a:t>
          </a:r>
        </a:p>
      </dgm:t>
    </dgm:pt>
    <dgm:pt modelId="{3B772546-1066-43DC-9CFA-847CB1D5238C}" type="parTrans" cxnId="{501A0329-3D6F-43B0-9053-B49ED336DB81}">
      <dgm:prSet/>
      <dgm:spPr/>
      <dgm:t>
        <a:bodyPr/>
        <a:lstStyle/>
        <a:p>
          <a:endParaRPr lang="es-MX"/>
        </a:p>
      </dgm:t>
    </dgm:pt>
    <dgm:pt modelId="{C36AABF7-7EC9-4EDC-B01F-6B3935EE95FC}" type="sibTrans" cxnId="{501A0329-3D6F-43B0-9053-B49ED336DB81}">
      <dgm:prSet/>
      <dgm:spPr/>
      <dgm:t>
        <a:bodyPr/>
        <a:lstStyle/>
        <a:p>
          <a:endParaRPr lang="es-MX"/>
        </a:p>
      </dgm:t>
    </dgm:pt>
    <dgm:pt modelId="{02DB334D-2B03-4951-89F9-B97735D8BE2A}" type="pres">
      <dgm:prSet presAssocID="{6CD25DC2-EAE1-4A74-B17C-019E0A6FBF9F}" presName="Name0" presStyleCnt="0">
        <dgm:presLayoutVars>
          <dgm:chMax val="1"/>
          <dgm:chPref val="1"/>
        </dgm:presLayoutVars>
      </dgm:prSet>
      <dgm:spPr/>
    </dgm:pt>
    <dgm:pt modelId="{98CD24EF-8EA2-4BD8-B0FF-4CD36280C6E8}" type="pres">
      <dgm:prSet presAssocID="{1CD9BBCF-8E3E-4B7E-822E-CA313FB72B13}" presName="Parent" presStyleLbl="node0" presStyleIdx="0" presStyleCnt="1">
        <dgm:presLayoutVars>
          <dgm:chMax val="5"/>
          <dgm:chPref val="5"/>
        </dgm:presLayoutVars>
      </dgm:prSet>
      <dgm:spPr/>
    </dgm:pt>
    <dgm:pt modelId="{C9B628BA-FB85-4711-B9F5-ECC161D9CB30}" type="pres">
      <dgm:prSet presAssocID="{1CD9BBCF-8E3E-4B7E-822E-CA313FB72B13}" presName="Accent1" presStyleLbl="node1" presStyleIdx="0" presStyleCnt="13"/>
      <dgm:spPr/>
    </dgm:pt>
    <dgm:pt modelId="{9F779974-E1EB-4BBF-85F2-9879D6E8F8B5}" type="pres">
      <dgm:prSet presAssocID="{1CD9BBCF-8E3E-4B7E-822E-CA313FB72B13}" presName="Accent2" presStyleLbl="node1" presStyleIdx="1" presStyleCnt="13"/>
      <dgm:spPr/>
    </dgm:pt>
    <dgm:pt modelId="{46922266-B4BD-4935-9C27-EACFCA7ACF17}" type="pres">
      <dgm:prSet presAssocID="{1CD9BBCF-8E3E-4B7E-822E-CA313FB72B13}" presName="Accent3" presStyleLbl="node1" presStyleIdx="2" presStyleCnt="13"/>
      <dgm:spPr/>
    </dgm:pt>
    <dgm:pt modelId="{751208C9-2DC9-45AA-B33A-80DCD083158B}" type="pres">
      <dgm:prSet presAssocID="{1CD9BBCF-8E3E-4B7E-822E-CA313FB72B13}" presName="Accent4" presStyleLbl="node1" presStyleIdx="3" presStyleCnt="13"/>
      <dgm:spPr/>
    </dgm:pt>
    <dgm:pt modelId="{A412F046-602E-480D-916E-50B35AA9C791}" type="pres">
      <dgm:prSet presAssocID="{1CD9BBCF-8E3E-4B7E-822E-CA313FB72B13}" presName="Accent5" presStyleLbl="node1" presStyleIdx="4" presStyleCnt="13"/>
      <dgm:spPr/>
    </dgm:pt>
    <dgm:pt modelId="{02732C09-49E0-4584-BBEF-4DBDDF176CD0}" type="pres">
      <dgm:prSet presAssocID="{1CD9BBCF-8E3E-4B7E-822E-CA313FB72B13}" presName="Accent6" presStyleLbl="node1" presStyleIdx="5" presStyleCnt="13"/>
      <dgm:spPr/>
    </dgm:pt>
    <dgm:pt modelId="{02A0EDD9-BCA8-4656-8D5E-87A29F2E2819}" type="pres">
      <dgm:prSet presAssocID="{C043C514-900D-4E65-B0B0-5FF06D5FF099}" presName="Child1" presStyleLbl="node1" presStyleIdx="6" presStyleCnt="13">
        <dgm:presLayoutVars>
          <dgm:chMax val="0"/>
          <dgm:chPref val="0"/>
        </dgm:presLayoutVars>
      </dgm:prSet>
      <dgm:spPr/>
    </dgm:pt>
    <dgm:pt modelId="{6B2172AD-2BC0-49D1-A3AC-3CE77C6A64B8}" type="pres">
      <dgm:prSet presAssocID="{C043C514-900D-4E65-B0B0-5FF06D5FF099}" presName="Accent7" presStyleCnt="0"/>
      <dgm:spPr/>
    </dgm:pt>
    <dgm:pt modelId="{7D01DFC1-C61E-41D3-9BEF-8D457C5DFB7B}" type="pres">
      <dgm:prSet presAssocID="{C043C514-900D-4E65-B0B0-5FF06D5FF099}" presName="AccentHold1" presStyleLbl="node1" presStyleIdx="7" presStyleCnt="13"/>
      <dgm:spPr/>
    </dgm:pt>
    <dgm:pt modelId="{A4B9F4D7-BA6D-49A1-9802-572A2EB5EECA}" type="pres">
      <dgm:prSet presAssocID="{C043C514-900D-4E65-B0B0-5FF06D5FF099}" presName="Accent8" presStyleCnt="0"/>
      <dgm:spPr/>
    </dgm:pt>
    <dgm:pt modelId="{3D901769-AC0C-49F1-A1B6-9302189F8F5F}" type="pres">
      <dgm:prSet presAssocID="{C043C514-900D-4E65-B0B0-5FF06D5FF099}" presName="AccentHold2" presStyleLbl="node1" presStyleIdx="8" presStyleCnt="13"/>
      <dgm:spPr/>
    </dgm:pt>
    <dgm:pt modelId="{A5BDA2C4-FDD0-41A0-906A-53A61DE492BD}" type="pres">
      <dgm:prSet presAssocID="{95CD731C-1AA8-4C50-999F-195728435474}" presName="Child2" presStyleLbl="node1" presStyleIdx="9" presStyleCnt="13">
        <dgm:presLayoutVars>
          <dgm:chMax val="0"/>
          <dgm:chPref val="0"/>
        </dgm:presLayoutVars>
      </dgm:prSet>
      <dgm:spPr/>
    </dgm:pt>
    <dgm:pt modelId="{7C066C8B-8B2C-4FE5-8B2E-74F1F373512D}" type="pres">
      <dgm:prSet presAssocID="{95CD731C-1AA8-4C50-999F-195728435474}" presName="Accent9" presStyleCnt="0"/>
      <dgm:spPr/>
    </dgm:pt>
    <dgm:pt modelId="{EAA1E075-ADD4-4D5A-85FF-C1D16AEB74A0}" type="pres">
      <dgm:prSet presAssocID="{95CD731C-1AA8-4C50-999F-195728435474}" presName="AccentHold1" presStyleLbl="node1" presStyleIdx="10" presStyleCnt="13"/>
      <dgm:spPr/>
    </dgm:pt>
    <dgm:pt modelId="{2BF3E39B-5A62-479F-862B-0E17D02D6E34}" type="pres">
      <dgm:prSet presAssocID="{95CD731C-1AA8-4C50-999F-195728435474}" presName="Accent10" presStyleCnt="0"/>
      <dgm:spPr/>
    </dgm:pt>
    <dgm:pt modelId="{0D0C29B4-0F93-48D4-9283-507D96CB28D1}" type="pres">
      <dgm:prSet presAssocID="{95CD731C-1AA8-4C50-999F-195728435474}" presName="AccentHold2" presStyleLbl="node1" presStyleIdx="11" presStyleCnt="13"/>
      <dgm:spPr/>
    </dgm:pt>
    <dgm:pt modelId="{20059063-F635-436D-A717-649EBFEC8CEE}" type="pres">
      <dgm:prSet presAssocID="{95CD731C-1AA8-4C50-999F-195728435474}" presName="Accent11" presStyleCnt="0"/>
      <dgm:spPr/>
    </dgm:pt>
    <dgm:pt modelId="{1381EF50-9A1B-4E15-AE23-EE8F03111C0B}" type="pres">
      <dgm:prSet presAssocID="{95CD731C-1AA8-4C50-999F-195728435474}" presName="AccentHold3" presStyleLbl="node1" presStyleIdx="12" presStyleCnt="13"/>
      <dgm:spPr/>
    </dgm:pt>
  </dgm:ptLst>
  <dgm:cxnLst>
    <dgm:cxn modelId="{FBBF5225-7681-4B46-ACD1-A58BC974DE78}" type="presOf" srcId="{95CD731C-1AA8-4C50-999F-195728435474}" destId="{A5BDA2C4-FDD0-41A0-906A-53A61DE492BD}" srcOrd="0" destOrd="0" presId="urn:microsoft.com/office/officeart/2009/3/layout/CircleRelationship"/>
    <dgm:cxn modelId="{501A0329-3D6F-43B0-9053-B49ED336DB81}" srcId="{1CD9BBCF-8E3E-4B7E-822E-CA313FB72B13}" destId="{95CD731C-1AA8-4C50-999F-195728435474}" srcOrd="1" destOrd="0" parTransId="{3B772546-1066-43DC-9CFA-847CB1D5238C}" sibTransId="{C36AABF7-7EC9-4EDC-B01F-6B3935EE95FC}"/>
    <dgm:cxn modelId="{F0058150-E9E1-4BEB-9A2A-F3C6A169CDF4}" type="presOf" srcId="{C043C514-900D-4E65-B0B0-5FF06D5FF099}" destId="{02A0EDD9-BCA8-4656-8D5E-87A29F2E2819}" srcOrd="0" destOrd="0" presId="urn:microsoft.com/office/officeart/2009/3/layout/CircleRelationship"/>
    <dgm:cxn modelId="{7435128E-09CA-4E36-BC51-E4A91B35333E}" type="presOf" srcId="{6CD25DC2-EAE1-4A74-B17C-019E0A6FBF9F}" destId="{02DB334D-2B03-4951-89F9-B97735D8BE2A}" srcOrd="0" destOrd="0" presId="urn:microsoft.com/office/officeart/2009/3/layout/CircleRelationship"/>
    <dgm:cxn modelId="{8B2B98BD-2377-4693-94EE-CBC3940C17F5}" type="presOf" srcId="{1CD9BBCF-8E3E-4B7E-822E-CA313FB72B13}" destId="{98CD24EF-8EA2-4BD8-B0FF-4CD36280C6E8}" srcOrd="0" destOrd="0" presId="urn:microsoft.com/office/officeart/2009/3/layout/CircleRelationship"/>
    <dgm:cxn modelId="{93C0F6D4-7A45-4362-A70A-6501C06BEB5F}" srcId="{6CD25DC2-EAE1-4A74-B17C-019E0A6FBF9F}" destId="{1CD9BBCF-8E3E-4B7E-822E-CA313FB72B13}" srcOrd="0" destOrd="0" parTransId="{6DED80B9-57BC-45FD-8910-2117B0CA32D9}" sibTransId="{26E59B35-EA37-4B89-96F0-6104853E86E6}"/>
    <dgm:cxn modelId="{88963CD8-4308-4AD9-A11E-6020ED820F9A}" srcId="{1CD9BBCF-8E3E-4B7E-822E-CA313FB72B13}" destId="{C043C514-900D-4E65-B0B0-5FF06D5FF099}" srcOrd="0" destOrd="0" parTransId="{BEB22BAB-0A2F-4F61-AEF3-A3C6C2656460}" sibTransId="{285C5887-7374-4810-88D9-BBBEDDC4DBB5}"/>
    <dgm:cxn modelId="{DA52FB35-BC3B-4FE3-A56A-A318A2DBAADF}" type="presParOf" srcId="{02DB334D-2B03-4951-89F9-B97735D8BE2A}" destId="{98CD24EF-8EA2-4BD8-B0FF-4CD36280C6E8}" srcOrd="0" destOrd="0" presId="urn:microsoft.com/office/officeart/2009/3/layout/CircleRelationship"/>
    <dgm:cxn modelId="{C424112F-B196-4D7A-869F-616FB66DC804}" type="presParOf" srcId="{02DB334D-2B03-4951-89F9-B97735D8BE2A}" destId="{C9B628BA-FB85-4711-B9F5-ECC161D9CB30}" srcOrd="1" destOrd="0" presId="urn:microsoft.com/office/officeart/2009/3/layout/CircleRelationship"/>
    <dgm:cxn modelId="{693BD494-6DD1-41F3-BCB2-61E999624D6B}" type="presParOf" srcId="{02DB334D-2B03-4951-89F9-B97735D8BE2A}" destId="{9F779974-E1EB-4BBF-85F2-9879D6E8F8B5}" srcOrd="2" destOrd="0" presId="urn:microsoft.com/office/officeart/2009/3/layout/CircleRelationship"/>
    <dgm:cxn modelId="{C79B1D8E-25B4-4D13-85D2-5A9EA8FDDDE4}" type="presParOf" srcId="{02DB334D-2B03-4951-89F9-B97735D8BE2A}" destId="{46922266-B4BD-4935-9C27-EACFCA7ACF17}" srcOrd="3" destOrd="0" presId="urn:microsoft.com/office/officeart/2009/3/layout/CircleRelationship"/>
    <dgm:cxn modelId="{77BBD5DA-DC75-4FBE-A926-E1A48D1DDF19}" type="presParOf" srcId="{02DB334D-2B03-4951-89F9-B97735D8BE2A}" destId="{751208C9-2DC9-45AA-B33A-80DCD083158B}" srcOrd="4" destOrd="0" presId="urn:microsoft.com/office/officeart/2009/3/layout/CircleRelationship"/>
    <dgm:cxn modelId="{80389755-9A1F-4E62-B0BD-12B56F3B266B}" type="presParOf" srcId="{02DB334D-2B03-4951-89F9-B97735D8BE2A}" destId="{A412F046-602E-480D-916E-50B35AA9C791}" srcOrd="5" destOrd="0" presId="urn:microsoft.com/office/officeart/2009/3/layout/CircleRelationship"/>
    <dgm:cxn modelId="{4AD51B2B-2654-4FEF-902E-DFC73E1A030B}" type="presParOf" srcId="{02DB334D-2B03-4951-89F9-B97735D8BE2A}" destId="{02732C09-49E0-4584-BBEF-4DBDDF176CD0}" srcOrd="6" destOrd="0" presId="urn:microsoft.com/office/officeart/2009/3/layout/CircleRelationship"/>
    <dgm:cxn modelId="{DAAB0AC7-43EB-45A5-96B5-73FE43D2D212}" type="presParOf" srcId="{02DB334D-2B03-4951-89F9-B97735D8BE2A}" destId="{02A0EDD9-BCA8-4656-8D5E-87A29F2E2819}" srcOrd="7" destOrd="0" presId="urn:microsoft.com/office/officeart/2009/3/layout/CircleRelationship"/>
    <dgm:cxn modelId="{EA5E4376-D28A-4D19-AE62-FF1A949D29CE}" type="presParOf" srcId="{02DB334D-2B03-4951-89F9-B97735D8BE2A}" destId="{6B2172AD-2BC0-49D1-A3AC-3CE77C6A64B8}" srcOrd="8" destOrd="0" presId="urn:microsoft.com/office/officeart/2009/3/layout/CircleRelationship"/>
    <dgm:cxn modelId="{4CF478BD-C3AE-4AEE-897C-CC70C2330407}" type="presParOf" srcId="{6B2172AD-2BC0-49D1-A3AC-3CE77C6A64B8}" destId="{7D01DFC1-C61E-41D3-9BEF-8D457C5DFB7B}" srcOrd="0" destOrd="0" presId="urn:microsoft.com/office/officeart/2009/3/layout/CircleRelationship"/>
    <dgm:cxn modelId="{3F5366C6-2F54-47FA-8324-3E9CA5057125}" type="presParOf" srcId="{02DB334D-2B03-4951-89F9-B97735D8BE2A}" destId="{A4B9F4D7-BA6D-49A1-9802-572A2EB5EECA}" srcOrd="9" destOrd="0" presId="urn:microsoft.com/office/officeart/2009/3/layout/CircleRelationship"/>
    <dgm:cxn modelId="{5D75DD2A-3479-4EF7-AA91-BCE3F7FFB36D}" type="presParOf" srcId="{A4B9F4D7-BA6D-49A1-9802-572A2EB5EECA}" destId="{3D901769-AC0C-49F1-A1B6-9302189F8F5F}" srcOrd="0" destOrd="0" presId="urn:microsoft.com/office/officeart/2009/3/layout/CircleRelationship"/>
    <dgm:cxn modelId="{74F1EBAF-DA0B-4AD9-87C2-47212C1A8AE6}" type="presParOf" srcId="{02DB334D-2B03-4951-89F9-B97735D8BE2A}" destId="{A5BDA2C4-FDD0-41A0-906A-53A61DE492BD}" srcOrd="10" destOrd="0" presId="urn:microsoft.com/office/officeart/2009/3/layout/CircleRelationship"/>
    <dgm:cxn modelId="{642C6592-C368-4D15-96BB-D6B2861B3F5F}" type="presParOf" srcId="{02DB334D-2B03-4951-89F9-B97735D8BE2A}" destId="{7C066C8B-8B2C-4FE5-8B2E-74F1F373512D}" srcOrd="11" destOrd="0" presId="urn:microsoft.com/office/officeart/2009/3/layout/CircleRelationship"/>
    <dgm:cxn modelId="{37821920-349D-4ADE-B3EA-820C90EF57FA}" type="presParOf" srcId="{7C066C8B-8B2C-4FE5-8B2E-74F1F373512D}" destId="{EAA1E075-ADD4-4D5A-85FF-C1D16AEB74A0}" srcOrd="0" destOrd="0" presId="urn:microsoft.com/office/officeart/2009/3/layout/CircleRelationship"/>
    <dgm:cxn modelId="{31306D54-EAA8-4B28-9414-71A2672132A6}" type="presParOf" srcId="{02DB334D-2B03-4951-89F9-B97735D8BE2A}" destId="{2BF3E39B-5A62-479F-862B-0E17D02D6E34}" srcOrd="12" destOrd="0" presId="urn:microsoft.com/office/officeart/2009/3/layout/CircleRelationship"/>
    <dgm:cxn modelId="{F09964DA-C82D-4280-94C9-5FD1A99CE8E2}" type="presParOf" srcId="{2BF3E39B-5A62-479F-862B-0E17D02D6E34}" destId="{0D0C29B4-0F93-48D4-9283-507D96CB28D1}" srcOrd="0" destOrd="0" presId="urn:microsoft.com/office/officeart/2009/3/layout/CircleRelationship"/>
    <dgm:cxn modelId="{FE471F7D-3610-45B8-BA0A-365B2F8715A0}" type="presParOf" srcId="{02DB334D-2B03-4951-89F9-B97735D8BE2A}" destId="{20059063-F635-436D-A717-649EBFEC8CEE}" srcOrd="13" destOrd="0" presId="urn:microsoft.com/office/officeart/2009/3/layout/CircleRelationship"/>
    <dgm:cxn modelId="{38EEC5B8-D1A2-4048-A5CF-512FFD93DC79}" type="presParOf" srcId="{20059063-F635-436D-A717-649EBFEC8CEE}" destId="{1381EF50-9A1B-4E15-AE23-EE8F03111C0B}" srcOrd="0" destOrd="0" presId="urn:microsoft.com/office/officeart/2009/3/layout/CircleRelationship"/>
  </dgm:cxnLst>
  <dgm:bg/>
  <dgm:whole/>
  <dgm:extLst>
    <a:ext uri="http://schemas.microsoft.com/office/drawing/2008/diagram">
      <dsp:dataModelExt xmlns:dsp="http://schemas.microsoft.com/office/drawing/2008/diagram" relId="rId31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070C826F-D749-4055-9CD5-6191716695A7}">
      <dsp:nvSpPr>
        <dsp:cNvPr id="0" name=""/>
        <dsp:cNvSpPr/>
      </dsp:nvSpPr>
      <dsp:spPr>
        <a:xfrm rot="5400000">
          <a:off x="-176238" y="180562"/>
          <a:ext cx="1174924" cy="82244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1" kern="1200" dirty="0"/>
            <a:t>Condicional Simple </a:t>
          </a:r>
          <a:r>
            <a:rPr lang="es-MX" sz="1200" b="1" kern="1200" dirty="0" err="1"/>
            <a:t>If</a:t>
          </a:r>
          <a:endParaRPr lang="es-MX" sz="1200" b="1" kern="1200" dirty="0"/>
        </a:p>
      </dsp:txBody>
      <dsp:txXfrm rot="-5400000">
        <a:off x="1" y="415548"/>
        <a:ext cx="822447" cy="352477"/>
      </dsp:txXfrm>
    </dsp:sp>
    <dsp:sp modelId="{9BD4B72A-A00D-4A38-AB05-841B8434B428}">
      <dsp:nvSpPr>
        <dsp:cNvPr id="0" name=""/>
        <dsp:cNvSpPr/>
      </dsp:nvSpPr>
      <dsp:spPr>
        <a:xfrm rot="5400000">
          <a:off x="4093373" y="-3266601"/>
          <a:ext cx="763700" cy="73055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800" kern="1200" dirty="0"/>
            <a:t>Se utiliza para hacer validaciones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800" kern="1200" dirty="0"/>
            <a:t>Ejemplo: ¿Es mayor de 18 años?</a:t>
          </a:r>
        </a:p>
      </dsp:txBody>
      <dsp:txXfrm rot="-5400000">
        <a:off x="822448" y="41605"/>
        <a:ext cx="7268271" cy="689138"/>
      </dsp:txXfrm>
    </dsp:sp>
    <dsp:sp modelId="{8721526D-A276-4307-8677-E47DEA7CCFD1}">
      <dsp:nvSpPr>
        <dsp:cNvPr id="0" name=""/>
        <dsp:cNvSpPr/>
      </dsp:nvSpPr>
      <dsp:spPr>
        <a:xfrm rot="5400000">
          <a:off x="-176238" y="1239336"/>
          <a:ext cx="1174924" cy="82244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1" kern="1200" dirty="0"/>
            <a:t>Condicional Múltiple Switch</a:t>
          </a:r>
        </a:p>
      </dsp:txBody>
      <dsp:txXfrm rot="-5400000">
        <a:off x="1" y="1474322"/>
        <a:ext cx="822447" cy="352477"/>
      </dsp:txXfrm>
    </dsp:sp>
    <dsp:sp modelId="{194F4B33-89DE-41BB-93C2-F5BD21C5DEBB}">
      <dsp:nvSpPr>
        <dsp:cNvPr id="0" name=""/>
        <dsp:cNvSpPr/>
      </dsp:nvSpPr>
      <dsp:spPr>
        <a:xfrm rot="5400000">
          <a:off x="4093172" y="-2207627"/>
          <a:ext cx="764102" cy="73055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800" kern="1200" dirty="0"/>
            <a:t>Se usa para dar opciones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800" kern="1200" dirty="0"/>
            <a:t>Ejemplo: Rojo, Verde, Azul</a:t>
          </a:r>
        </a:p>
      </dsp:txBody>
      <dsp:txXfrm rot="-5400000">
        <a:off x="822447" y="1100398"/>
        <a:ext cx="7268252" cy="689502"/>
      </dsp:txXfrm>
    </dsp:sp>
    <dsp:sp modelId="{A048A234-FCC3-4692-B1C7-016DEFBD0F30}">
      <dsp:nvSpPr>
        <dsp:cNvPr id="0" name=""/>
        <dsp:cNvSpPr/>
      </dsp:nvSpPr>
      <dsp:spPr>
        <a:xfrm rot="5400000">
          <a:off x="-176238" y="2298109"/>
          <a:ext cx="1174924" cy="82244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1" kern="1200" dirty="0"/>
            <a:t>Ciclo </a:t>
          </a:r>
          <a:r>
            <a:rPr lang="es-MX" sz="1200" b="1" kern="1200" dirty="0" err="1"/>
            <a:t>For</a:t>
          </a:r>
          <a:endParaRPr lang="es-MX" sz="1200" b="1" kern="1200" dirty="0"/>
        </a:p>
      </dsp:txBody>
      <dsp:txXfrm rot="-5400000">
        <a:off x="1" y="2533095"/>
        <a:ext cx="822447" cy="352477"/>
      </dsp:txXfrm>
    </dsp:sp>
    <dsp:sp modelId="{96BF2D83-25C2-40AE-AB6E-EE3AAC60ABF2}">
      <dsp:nvSpPr>
        <dsp:cNvPr id="0" name=""/>
        <dsp:cNvSpPr/>
      </dsp:nvSpPr>
      <dsp:spPr>
        <a:xfrm rot="5400000">
          <a:off x="4093373" y="-1149054"/>
          <a:ext cx="763700" cy="73055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800" kern="1200" dirty="0"/>
            <a:t>Se usa cuando se conoce previamente el número de elementos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800" kern="1200" dirty="0"/>
            <a:t>Ejemplo: Para cada rueda del auto</a:t>
          </a:r>
        </a:p>
      </dsp:txBody>
      <dsp:txXfrm rot="-5400000">
        <a:off x="822448" y="2159152"/>
        <a:ext cx="7268271" cy="689138"/>
      </dsp:txXfrm>
    </dsp:sp>
    <dsp:sp modelId="{3AA023A1-7B8C-4577-B9A3-2FD63FA2A6A8}">
      <dsp:nvSpPr>
        <dsp:cNvPr id="0" name=""/>
        <dsp:cNvSpPr/>
      </dsp:nvSpPr>
      <dsp:spPr>
        <a:xfrm rot="5400000">
          <a:off x="-176238" y="3356883"/>
          <a:ext cx="1174924" cy="82244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1" kern="1200" dirty="0"/>
            <a:t>Ciclo </a:t>
          </a:r>
          <a:r>
            <a:rPr lang="es-MX" sz="1200" b="1" kern="1200" dirty="0" err="1"/>
            <a:t>While</a:t>
          </a:r>
          <a:endParaRPr lang="es-MX" sz="1200" b="1" kern="1200" dirty="0"/>
        </a:p>
      </dsp:txBody>
      <dsp:txXfrm rot="-5400000">
        <a:off x="1" y="3591869"/>
        <a:ext cx="822447" cy="352477"/>
      </dsp:txXfrm>
    </dsp:sp>
    <dsp:sp modelId="{3E37A25A-35C9-45DC-9B50-2EDE2EA57D27}">
      <dsp:nvSpPr>
        <dsp:cNvPr id="0" name=""/>
        <dsp:cNvSpPr/>
      </dsp:nvSpPr>
      <dsp:spPr>
        <a:xfrm rot="5400000">
          <a:off x="4093373" y="-90281"/>
          <a:ext cx="763700" cy="73055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28016" tIns="11430" rIns="11430" bIns="11430" numCol="1" spcCol="1270" anchor="ctr" anchorCtr="0">
          <a:noAutofit/>
        </a:bodyPr>
        <a:lstStyle/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800" kern="1200" dirty="0"/>
            <a:t>Se usa cuando no se conoce el número de repeticiones a realizar</a:t>
          </a:r>
        </a:p>
        <a:p>
          <a:pPr marL="171450" lvl="1" indent="-171450" algn="l" defTabSz="8001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800" kern="1200" dirty="0"/>
            <a:t>Mientras exista un cliente que atender</a:t>
          </a:r>
        </a:p>
      </dsp:txBody>
      <dsp:txXfrm rot="-5400000">
        <a:off x="822448" y="3217925"/>
        <a:ext cx="7268271" cy="689138"/>
      </dsp:txXfrm>
    </dsp:sp>
    <dsp:sp modelId="{373F4E87-9DA2-48A4-9408-D5C3ABC049CC}">
      <dsp:nvSpPr>
        <dsp:cNvPr id="0" name=""/>
        <dsp:cNvSpPr/>
      </dsp:nvSpPr>
      <dsp:spPr>
        <a:xfrm rot="5400000">
          <a:off x="-176238" y="4415656"/>
          <a:ext cx="1174924" cy="822447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620" tIns="7620" rIns="7620" bIns="7620" numCol="1" spcCol="1270" anchor="ctr" anchorCtr="0">
          <a:noAutofit/>
        </a:bodyPr>
        <a:lstStyle/>
        <a:p>
          <a:pPr marL="0" lvl="0" indent="0" algn="ctr" defTabSz="5334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200" b="1" kern="1200" dirty="0"/>
            <a:t>Ciclo Do-</a:t>
          </a:r>
          <a:r>
            <a:rPr lang="es-MX" sz="1200" b="1" kern="1200" dirty="0" err="1"/>
            <a:t>while</a:t>
          </a:r>
          <a:endParaRPr lang="es-MX" sz="1200" b="1" kern="1200" dirty="0"/>
        </a:p>
      </dsp:txBody>
      <dsp:txXfrm rot="-5400000">
        <a:off x="1" y="4650642"/>
        <a:ext cx="822447" cy="352477"/>
      </dsp:txXfrm>
    </dsp:sp>
    <dsp:sp modelId="{093C642D-748D-43F0-8643-6266DAA4E328}">
      <dsp:nvSpPr>
        <dsp:cNvPr id="0" name=""/>
        <dsp:cNvSpPr/>
      </dsp:nvSpPr>
      <dsp:spPr>
        <a:xfrm rot="5400000">
          <a:off x="4093373" y="968492"/>
          <a:ext cx="763700" cy="7305552"/>
        </a:xfrm>
        <a:prstGeom prst="round2Same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13792" tIns="10160" rIns="10160" bIns="10160" numCol="1" spcCol="1270" anchor="ctr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600" kern="1200" dirty="0"/>
            <a:t>Se aplica cuando el número de iteraciones depende de la tarea a realizar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s-MX" sz="1600" kern="1200" dirty="0"/>
            <a:t>Ejemplo: Mostrar un menú de opciones mientras no se elija la opción de salida</a:t>
          </a:r>
        </a:p>
      </dsp:txBody>
      <dsp:txXfrm rot="-5400000">
        <a:off x="822448" y="4276699"/>
        <a:ext cx="7268271" cy="689138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CD24EF-8EA2-4BD8-B0FF-4CD36280C6E8}">
      <dsp:nvSpPr>
        <dsp:cNvPr id="0" name=""/>
        <dsp:cNvSpPr/>
      </dsp:nvSpPr>
      <dsp:spPr>
        <a:xfrm>
          <a:off x="1246472" y="460412"/>
          <a:ext cx="3553702" cy="3553625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0" tIns="228600" rIns="228600" bIns="228600" numCol="1" spcCol="1270" anchor="ctr" anchorCtr="0">
          <a:noAutofit/>
        </a:bodyPr>
        <a:lstStyle/>
        <a:p>
          <a:pPr marL="0" lvl="0" indent="0" algn="ctr" defTabSz="2667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6000" kern="1200" dirty="0"/>
            <a:t>Clase</a:t>
          </a:r>
          <a:endParaRPr lang="es-MX" sz="2200" kern="1200" dirty="0"/>
        </a:p>
      </dsp:txBody>
      <dsp:txXfrm>
        <a:off x="1766900" y="980828"/>
        <a:ext cx="2512846" cy="2512793"/>
      </dsp:txXfrm>
    </dsp:sp>
    <dsp:sp modelId="{C9B628BA-FB85-4711-B9F5-ECC161D9CB30}">
      <dsp:nvSpPr>
        <dsp:cNvPr id="0" name=""/>
        <dsp:cNvSpPr/>
      </dsp:nvSpPr>
      <dsp:spPr>
        <a:xfrm>
          <a:off x="3274138" y="298506"/>
          <a:ext cx="395222" cy="39521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779974-E1EB-4BBF-85F2-9879D6E8F8B5}">
      <dsp:nvSpPr>
        <dsp:cNvPr id="0" name=""/>
        <dsp:cNvSpPr/>
      </dsp:nvSpPr>
      <dsp:spPr>
        <a:xfrm>
          <a:off x="2338292" y="3750007"/>
          <a:ext cx="286173" cy="28644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22266-B4BD-4935-9C27-EACFCA7ACF17}">
      <dsp:nvSpPr>
        <dsp:cNvPr id="0" name=""/>
        <dsp:cNvSpPr/>
      </dsp:nvSpPr>
      <dsp:spPr>
        <a:xfrm>
          <a:off x="5028848" y="1902619"/>
          <a:ext cx="286173" cy="28644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208C9-2DC9-45AA-B33A-80DCD083158B}">
      <dsp:nvSpPr>
        <dsp:cNvPr id="0" name=""/>
        <dsp:cNvSpPr/>
      </dsp:nvSpPr>
      <dsp:spPr>
        <a:xfrm>
          <a:off x="3659447" y="4054722"/>
          <a:ext cx="395222" cy="395216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2F046-602E-480D-916E-50B35AA9C791}">
      <dsp:nvSpPr>
        <dsp:cNvPr id="0" name=""/>
        <dsp:cNvSpPr/>
      </dsp:nvSpPr>
      <dsp:spPr>
        <a:xfrm>
          <a:off x="2419584" y="860195"/>
          <a:ext cx="286173" cy="286448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32C09-49E0-4584-BBEF-4DBDDF176CD0}">
      <dsp:nvSpPr>
        <dsp:cNvPr id="0" name=""/>
        <dsp:cNvSpPr/>
      </dsp:nvSpPr>
      <dsp:spPr>
        <a:xfrm>
          <a:off x="1517444" y="2498765"/>
          <a:ext cx="286173" cy="286448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0EDD9-BCA8-4656-8D5E-87A29F2E2819}">
      <dsp:nvSpPr>
        <dsp:cNvPr id="0" name=""/>
        <dsp:cNvSpPr/>
      </dsp:nvSpPr>
      <dsp:spPr>
        <a:xfrm>
          <a:off x="136147" y="1101808"/>
          <a:ext cx="1444744" cy="1444283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 dirty="0"/>
            <a:t>Atributos</a:t>
          </a:r>
        </a:p>
      </dsp:txBody>
      <dsp:txXfrm>
        <a:off x="347725" y="1313318"/>
        <a:ext cx="1021588" cy="1021263"/>
      </dsp:txXfrm>
    </dsp:sp>
    <dsp:sp modelId="{7D01DFC1-C61E-41D3-9BEF-8D457C5DFB7B}">
      <dsp:nvSpPr>
        <dsp:cNvPr id="0" name=""/>
        <dsp:cNvSpPr/>
      </dsp:nvSpPr>
      <dsp:spPr>
        <a:xfrm>
          <a:off x="2874288" y="872649"/>
          <a:ext cx="395222" cy="395216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01769-AC0C-49F1-A1B6-9302189F8F5F}">
      <dsp:nvSpPr>
        <dsp:cNvPr id="0" name=""/>
        <dsp:cNvSpPr/>
      </dsp:nvSpPr>
      <dsp:spPr>
        <a:xfrm>
          <a:off x="271633" y="2969537"/>
          <a:ext cx="714441" cy="714461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DA2C4-FDD0-41A0-906A-53A61DE492BD}">
      <dsp:nvSpPr>
        <dsp:cNvPr id="0" name=""/>
        <dsp:cNvSpPr/>
      </dsp:nvSpPr>
      <dsp:spPr>
        <a:xfrm>
          <a:off x="5164335" y="422219"/>
          <a:ext cx="1444744" cy="1444283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800" kern="1200" dirty="0"/>
            <a:t>Métodos</a:t>
          </a:r>
        </a:p>
      </dsp:txBody>
      <dsp:txXfrm>
        <a:off x="5375913" y="633729"/>
        <a:ext cx="1021588" cy="1021263"/>
      </dsp:txXfrm>
    </dsp:sp>
    <dsp:sp modelId="{EAA1E075-ADD4-4D5A-85FF-C1D16AEB74A0}">
      <dsp:nvSpPr>
        <dsp:cNvPr id="0" name=""/>
        <dsp:cNvSpPr/>
      </dsp:nvSpPr>
      <dsp:spPr>
        <a:xfrm>
          <a:off x="4519949" y="1419393"/>
          <a:ext cx="395222" cy="395216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0C29B4-0F93-48D4-9283-507D96CB28D1}">
      <dsp:nvSpPr>
        <dsp:cNvPr id="0" name=""/>
        <dsp:cNvSpPr/>
      </dsp:nvSpPr>
      <dsp:spPr>
        <a:xfrm>
          <a:off x="0" y="3819751"/>
          <a:ext cx="286173" cy="286448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1EF50-9A1B-4E15-AE23-EE8F03111C0B}">
      <dsp:nvSpPr>
        <dsp:cNvPr id="0" name=""/>
        <dsp:cNvSpPr/>
      </dsp:nvSpPr>
      <dsp:spPr>
        <a:xfrm>
          <a:off x="2853800" y="3412080"/>
          <a:ext cx="286173" cy="286448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CD24EF-8EA2-4BD8-B0FF-4CD36280C6E8}">
      <dsp:nvSpPr>
        <dsp:cNvPr id="0" name=""/>
        <dsp:cNvSpPr/>
      </dsp:nvSpPr>
      <dsp:spPr>
        <a:xfrm>
          <a:off x="411450" y="165995"/>
          <a:ext cx="1173049" cy="117302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/>
            <a:t>Objeto</a:t>
          </a:r>
        </a:p>
      </dsp:txBody>
      <dsp:txXfrm>
        <a:off x="583239" y="337780"/>
        <a:ext cx="829471" cy="829454"/>
      </dsp:txXfrm>
    </dsp:sp>
    <dsp:sp modelId="{C9B628BA-FB85-4711-B9F5-ECC161D9CB30}">
      <dsp:nvSpPr>
        <dsp:cNvPr id="0" name=""/>
        <dsp:cNvSpPr/>
      </dsp:nvSpPr>
      <dsp:spPr>
        <a:xfrm>
          <a:off x="1080767" y="112551"/>
          <a:ext cx="130460" cy="13045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779974-E1EB-4BBF-85F2-9879D6E8F8B5}">
      <dsp:nvSpPr>
        <dsp:cNvPr id="0" name=""/>
        <dsp:cNvSpPr/>
      </dsp:nvSpPr>
      <dsp:spPr>
        <a:xfrm>
          <a:off x="771852" y="1251865"/>
          <a:ext cx="94463" cy="94554"/>
        </a:xfrm>
        <a:prstGeom prst="ellipse">
          <a:avLst/>
        </a:prstGeom>
        <a:solidFill>
          <a:schemeClr val="accent4">
            <a:hueOff val="816741"/>
            <a:satOff val="-3398"/>
            <a:lumOff val="8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22266-B4BD-4935-9C27-EACFCA7ACF17}">
      <dsp:nvSpPr>
        <dsp:cNvPr id="0" name=""/>
        <dsp:cNvSpPr/>
      </dsp:nvSpPr>
      <dsp:spPr>
        <a:xfrm>
          <a:off x="1659984" y="642057"/>
          <a:ext cx="94463" cy="94554"/>
        </a:xfrm>
        <a:prstGeom prst="ellipse">
          <a:avLst/>
        </a:prstGeom>
        <a:solidFill>
          <a:schemeClr val="accent4">
            <a:hueOff val="1633482"/>
            <a:satOff val="-6796"/>
            <a:lumOff val="160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208C9-2DC9-45AA-B33A-80DCD083158B}">
      <dsp:nvSpPr>
        <dsp:cNvPr id="0" name=""/>
        <dsp:cNvSpPr/>
      </dsp:nvSpPr>
      <dsp:spPr>
        <a:xfrm>
          <a:off x="1207955" y="1352449"/>
          <a:ext cx="130460" cy="130457"/>
        </a:xfrm>
        <a:prstGeom prst="ellipse">
          <a:avLst/>
        </a:prstGeom>
        <a:solidFill>
          <a:schemeClr val="accent4">
            <a:hueOff val="2450223"/>
            <a:satOff val="-10194"/>
            <a:lumOff val="24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2F046-602E-480D-916E-50B35AA9C791}">
      <dsp:nvSpPr>
        <dsp:cNvPr id="0" name=""/>
        <dsp:cNvSpPr/>
      </dsp:nvSpPr>
      <dsp:spPr>
        <a:xfrm>
          <a:off x="798685" y="297960"/>
          <a:ext cx="94463" cy="94554"/>
        </a:xfrm>
        <a:prstGeom prst="ellipse">
          <a:avLst/>
        </a:prstGeom>
        <a:solidFill>
          <a:schemeClr val="accent4">
            <a:hueOff val="3266964"/>
            <a:satOff val="-13592"/>
            <a:lumOff val="32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32C09-49E0-4584-BBEF-4DBDDF176CD0}">
      <dsp:nvSpPr>
        <dsp:cNvPr id="0" name=""/>
        <dsp:cNvSpPr/>
      </dsp:nvSpPr>
      <dsp:spPr>
        <a:xfrm>
          <a:off x="500896" y="838840"/>
          <a:ext cx="94463" cy="94554"/>
        </a:xfrm>
        <a:prstGeom prst="ellipse">
          <a:avLst/>
        </a:prstGeom>
        <a:solidFill>
          <a:schemeClr val="accent4">
            <a:hueOff val="4083704"/>
            <a:satOff val="-16990"/>
            <a:lumOff val="400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0EDD9-BCA8-4656-8D5E-87A29F2E2819}">
      <dsp:nvSpPr>
        <dsp:cNvPr id="0" name=""/>
        <dsp:cNvSpPr/>
      </dsp:nvSpPr>
      <dsp:spPr>
        <a:xfrm>
          <a:off x="44941" y="377715"/>
          <a:ext cx="476899" cy="476746"/>
        </a:xfrm>
        <a:prstGeom prst="ellipse">
          <a:avLst/>
        </a:prstGeom>
        <a:solidFill>
          <a:schemeClr val="accent4">
            <a:hueOff val="4900445"/>
            <a:satOff val="-20388"/>
            <a:lumOff val="4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600" kern="1200" dirty="0"/>
            <a:t>Atributos</a:t>
          </a:r>
        </a:p>
      </dsp:txBody>
      <dsp:txXfrm>
        <a:off x="114781" y="447533"/>
        <a:ext cx="337219" cy="337110"/>
      </dsp:txXfrm>
    </dsp:sp>
    <dsp:sp modelId="{7D01DFC1-C61E-41D3-9BEF-8D457C5DFB7B}">
      <dsp:nvSpPr>
        <dsp:cNvPr id="0" name=""/>
        <dsp:cNvSpPr/>
      </dsp:nvSpPr>
      <dsp:spPr>
        <a:xfrm>
          <a:off x="948780" y="302071"/>
          <a:ext cx="130460" cy="130457"/>
        </a:xfrm>
        <a:prstGeom prst="ellipse">
          <a:avLst/>
        </a:prstGeom>
        <a:solidFill>
          <a:schemeClr val="accent4">
            <a:hueOff val="5717186"/>
            <a:satOff val="-23787"/>
            <a:lumOff val="56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01769-AC0C-49F1-A1B6-9302189F8F5F}">
      <dsp:nvSpPr>
        <dsp:cNvPr id="0" name=""/>
        <dsp:cNvSpPr/>
      </dsp:nvSpPr>
      <dsp:spPr>
        <a:xfrm>
          <a:off x="89664" y="994238"/>
          <a:ext cx="235831" cy="235838"/>
        </a:xfrm>
        <a:prstGeom prst="ellipse">
          <a:avLst/>
        </a:prstGeom>
        <a:solidFill>
          <a:schemeClr val="accent4">
            <a:hueOff val="6533927"/>
            <a:satOff val="-27185"/>
            <a:lumOff val="640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DA2C4-FDD0-41A0-906A-53A61DE492BD}">
      <dsp:nvSpPr>
        <dsp:cNvPr id="0" name=""/>
        <dsp:cNvSpPr/>
      </dsp:nvSpPr>
      <dsp:spPr>
        <a:xfrm>
          <a:off x="1704706" y="153388"/>
          <a:ext cx="476899" cy="476746"/>
        </a:xfrm>
        <a:prstGeom prst="ellipse">
          <a:avLst/>
        </a:prstGeom>
        <a:solidFill>
          <a:schemeClr val="accent4">
            <a:hueOff val="7350668"/>
            <a:satOff val="-30583"/>
            <a:lumOff val="72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860" tIns="22860" rIns="22860" bIns="22860" numCol="1" spcCol="1270" anchor="ctr" anchorCtr="0">
          <a:noAutofit/>
        </a:bodyPr>
        <a:lstStyle/>
        <a:p>
          <a:pPr marL="0" lvl="0" indent="0" algn="ctr" defTabSz="2667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600" kern="1200" dirty="0"/>
            <a:t>Métodos</a:t>
          </a:r>
        </a:p>
      </dsp:txBody>
      <dsp:txXfrm>
        <a:off x="1774546" y="223206"/>
        <a:ext cx="337219" cy="337110"/>
      </dsp:txXfrm>
    </dsp:sp>
    <dsp:sp modelId="{EAA1E075-ADD4-4D5A-85FF-C1D16AEB74A0}">
      <dsp:nvSpPr>
        <dsp:cNvPr id="0" name=""/>
        <dsp:cNvSpPr/>
      </dsp:nvSpPr>
      <dsp:spPr>
        <a:xfrm>
          <a:off x="1492000" y="482547"/>
          <a:ext cx="130460" cy="130457"/>
        </a:xfrm>
        <a:prstGeom prst="ellipse">
          <a:avLst/>
        </a:prstGeom>
        <a:solidFill>
          <a:schemeClr val="accent4">
            <a:hueOff val="8167408"/>
            <a:satOff val="-33981"/>
            <a:lumOff val="80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0C29B4-0F93-48D4-9283-507D96CB28D1}">
      <dsp:nvSpPr>
        <dsp:cNvPr id="0" name=""/>
        <dsp:cNvSpPr/>
      </dsp:nvSpPr>
      <dsp:spPr>
        <a:xfrm>
          <a:off x="0" y="1274887"/>
          <a:ext cx="94463" cy="94554"/>
        </a:xfrm>
        <a:prstGeom prst="ellipse">
          <a:avLst/>
        </a:prstGeom>
        <a:solidFill>
          <a:schemeClr val="accent4">
            <a:hueOff val="8984149"/>
            <a:satOff val="-37379"/>
            <a:lumOff val="880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1EF50-9A1B-4E15-AE23-EE8F03111C0B}">
      <dsp:nvSpPr>
        <dsp:cNvPr id="0" name=""/>
        <dsp:cNvSpPr/>
      </dsp:nvSpPr>
      <dsp:spPr>
        <a:xfrm>
          <a:off x="942017" y="1140318"/>
          <a:ext cx="94463" cy="94554"/>
        </a:xfrm>
        <a:prstGeom prst="ellipse">
          <a:avLst/>
        </a:prstGeom>
        <a:solidFill>
          <a:schemeClr val="accent4">
            <a:hueOff val="9800891"/>
            <a:satOff val="-40777"/>
            <a:lumOff val="960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CD24EF-8EA2-4BD8-B0FF-4CD36280C6E8}">
      <dsp:nvSpPr>
        <dsp:cNvPr id="0" name=""/>
        <dsp:cNvSpPr/>
      </dsp:nvSpPr>
      <dsp:spPr>
        <a:xfrm>
          <a:off x="575619" y="324568"/>
          <a:ext cx="1641094" cy="1641059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/>
            <a:t>Objeto</a:t>
          </a:r>
          <a:endParaRPr lang="es-MX" sz="2200" kern="1200" dirty="0"/>
        </a:p>
      </dsp:txBody>
      <dsp:txXfrm>
        <a:off x="815952" y="564896"/>
        <a:ext cx="1160428" cy="1160403"/>
      </dsp:txXfrm>
    </dsp:sp>
    <dsp:sp modelId="{C9B628BA-FB85-4711-B9F5-ECC161D9CB30}">
      <dsp:nvSpPr>
        <dsp:cNvPr id="0" name=""/>
        <dsp:cNvSpPr/>
      </dsp:nvSpPr>
      <dsp:spPr>
        <a:xfrm>
          <a:off x="1511992" y="249800"/>
          <a:ext cx="182513" cy="18251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779974-E1EB-4BBF-85F2-9879D6E8F8B5}">
      <dsp:nvSpPr>
        <dsp:cNvPr id="0" name=""/>
        <dsp:cNvSpPr/>
      </dsp:nvSpPr>
      <dsp:spPr>
        <a:xfrm>
          <a:off x="1079820" y="1843698"/>
          <a:ext cx="132154" cy="132281"/>
        </a:xfrm>
        <a:prstGeom prst="ellipse">
          <a:avLst/>
        </a:prstGeom>
        <a:solidFill>
          <a:schemeClr val="accent3">
            <a:hueOff val="225883"/>
            <a:satOff val="8333"/>
            <a:lumOff val="-122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22266-B4BD-4935-9C27-EACFCA7ACF17}">
      <dsp:nvSpPr>
        <dsp:cNvPr id="0" name=""/>
        <dsp:cNvSpPr/>
      </dsp:nvSpPr>
      <dsp:spPr>
        <a:xfrm>
          <a:off x="2322315" y="990577"/>
          <a:ext cx="132154" cy="132281"/>
        </a:xfrm>
        <a:prstGeom prst="ellipse">
          <a:avLst/>
        </a:prstGeom>
        <a:solidFill>
          <a:schemeClr val="accent3">
            <a:hueOff val="451767"/>
            <a:satOff val="16667"/>
            <a:lumOff val="-245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208C9-2DC9-45AA-B33A-80DCD083158B}">
      <dsp:nvSpPr>
        <dsp:cNvPr id="0" name=""/>
        <dsp:cNvSpPr/>
      </dsp:nvSpPr>
      <dsp:spPr>
        <a:xfrm>
          <a:off x="1689927" y="1984415"/>
          <a:ext cx="182513" cy="182510"/>
        </a:xfrm>
        <a:prstGeom prst="ellipse">
          <a:avLst/>
        </a:prstGeom>
        <a:solidFill>
          <a:schemeClr val="accent3">
            <a:hueOff val="677650"/>
            <a:satOff val="25000"/>
            <a:lumOff val="-36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2F046-602E-480D-916E-50B35AA9C791}">
      <dsp:nvSpPr>
        <dsp:cNvPr id="0" name=""/>
        <dsp:cNvSpPr/>
      </dsp:nvSpPr>
      <dsp:spPr>
        <a:xfrm>
          <a:off x="1117360" y="509187"/>
          <a:ext cx="132154" cy="132281"/>
        </a:xfrm>
        <a:prstGeom prst="ellipse">
          <a:avLst/>
        </a:prstGeom>
        <a:solidFill>
          <a:schemeClr val="accent3">
            <a:hueOff val="903533"/>
            <a:satOff val="33333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32C09-49E0-4584-BBEF-4DBDDF176CD0}">
      <dsp:nvSpPr>
        <dsp:cNvPr id="0" name=""/>
        <dsp:cNvSpPr/>
      </dsp:nvSpPr>
      <dsp:spPr>
        <a:xfrm>
          <a:off x="700753" y="1265876"/>
          <a:ext cx="132154" cy="132281"/>
        </a:xfrm>
        <a:prstGeom prst="ellipse">
          <a:avLst/>
        </a:prstGeom>
        <a:solidFill>
          <a:schemeClr val="accent3">
            <a:hueOff val="1129416"/>
            <a:satOff val="41667"/>
            <a:lumOff val="-612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0EDD9-BCA8-4656-8D5E-87A29F2E2819}">
      <dsp:nvSpPr>
        <dsp:cNvPr id="0" name=""/>
        <dsp:cNvSpPr/>
      </dsp:nvSpPr>
      <dsp:spPr>
        <a:xfrm>
          <a:off x="62872" y="620763"/>
          <a:ext cx="667181" cy="666968"/>
        </a:xfrm>
        <a:prstGeom prst="ellipse">
          <a:avLst/>
        </a:prstGeom>
        <a:solidFill>
          <a:schemeClr val="accent3">
            <a:hueOff val="1355300"/>
            <a:satOff val="50000"/>
            <a:lumOff val="-735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800" kern="1200" dirty="0"/>
            <a:t>Atributos</a:t>
          </a:r>
        </a:p>
      </dsp:txBody>
      <dsp:txXfrm>
        <a:off x="160578" y="718438"/>
        <a:ext cx="471769" cy="471618"/>
      </dsp:txXfrm>
    </dsp:sp>
    <dsp:sp modelId="{7D01DFC1-C61E-41D3-9BEF-8D457C5DFB7B}">
      <dsp:nvSpPr>
        <dsp:cNvPr id="0" name=""/>
        <dsp:cNvSpPr/>
      </dsp:nvSpPr>
      <dsp:spPr>
        <a:xfrm>
          <a:off x="1327342" y="514938"/>
          <a:ext cx="182513" cy="182510"/>
        </a:xfrm>
        <a:prstGeom prst="ellipse">
          <a:avLst/>
        </a:prstGeom>
        <a:solidFill>
          <a:schemeClr val="accent3">
            <a:hueOff val="1581183"/>
            <a:satOff val="58333"/>
            <a:lumOff val="-857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01769-AC0C-49F1-A1B6-9302189F8F5F}">
      <dsp:nvSpPr>
        <dsp:cNvPr id="0" name=""/>
        <dsp:cNvSpPr/>
      </dsp:nvSpPr>
      <dsp:spPr>
        <a:xfrm>
          <a:off x="125439" y="1483278"/>
          <a:ext cx="329928" cy="329937"/>
        </a:xfrm>
        <a:prstGeom prst="ellipse">
          <a:avLst/>
        </a:prstGeom>
        <a:solidFill>
          <a:schemeClr val="accent3">
            <a:hueOff val="1807066"/>
            <a:satOff val="66667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DA2C4-FDD0-41A0-906A-53A61DE492BD}">
      <dsp:nvSpPr>
        <dsp:cNvPr id="0" name=""/>
        <dsp:cNvSpPr/>
      </dsp:nvSpPr>
      <dsp:spPr>
        <a:xfrm>
          <a:off x="2384882" y="306930"/>
          <a:ext cx="667181" cy="666968"/>
        </a:xfrm>
        <a:prstGeom prst="ellipse">
          <a:avLst/>
        </a:prstGeom>
        <a:solidFill>
          <a:schemeClr val="accent3">
            <a:hueOff val="2032949"/>
            <a:satOff val="75000"/>
            <a:lumOff val="-1102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800" kern="1200" dirty="0"/>
            <a:t>Métodos</a:t>
          </a:r>
        </a:p>
      </dsp:txBody>
      <dsp:txXfrm>
        <a:off x="2482588" y="404605"/>
        <a:ext cx="471769" cy="471618"/>
      </dsp:txXfrm>
    </dsp:sp>
    <dsp:sp modelId="{EAA1E075-ADD4-4D5A-85FF-C1D16AEB74A0}">
      <dsp:nvSpPr>
        <dsp:cNvPr id="0" name=""/>
        <dsp:cNvSpPr/>
      </dsp:nvSpPr>
      <dsp:spPr>
        <a:xfrm>
          <a:off x="2087306" y="767424"/>
          <a:ext cx="182513" cy="182510"/>
        </a:xfrm>
        <a:prstGeom prst="ellipse">
          <a:avLst/>
        </a:prstGeom>
        <a:solidFill>
          <a:schemeClr val="accent3">
            <a:hueOff val="2258833"/>
            <a:satOff val="83333"/>
            <a:lumOff val="-1225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0C29B4-0F93-48D4-9283-507D96CB28D1}">
      <dsp:nvSpPr>
        <dsp:cNvPr id="0" name=""/>
        <dsp:cNvSpPr/>
      </dsp:nvSpPr>
      <dsp:spPr>
        <a:xfrm>
          <a:off x="0" y="1875906"/>
          <a:ext cx="132154" cy="132281"/>
        </a:xfrm>
        <a:prstGeom prst="ellipse">
          <a:avLst/>
        </a:prstGeom>
        <a:solidFill>
          <a:schemeClr val="accent3">
            <a:hueOff val="2484716"/>
            <a:satOff val="91667"/>
            <a:lumOff val="-134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1EF50-9A1B-4E15-AE23-EE8F03111C0B}">
      <dsp:nvSpPr>
        <dsp:cNvPr id="0" name=""/>
        <dsp:cNvSpPr/>
      </dsp:nvSpPr>
      <dsp:spPr>
        <a:xfrm>
          <a:off x="1317881" y="1687644"/>
          <a:ext cx="132154" cy="132281"/>
        </a:xfrm>
        <a:prstGeom prst="ellipse">
          <a:avLst/>
        </a:prstGeom>
        <a:solidFill>
          <a:schemeClr val="accent3">
            <a:hueOff val="2710599"/>
            <a:satOff val="100000"/>
            <a:lumOff val="-1470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5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CD24EF-8EA2-4BD8-B0FF-4CD36280C6E8}">
      <dsp:nvSpPr>
        <dsp:cNvPr id="0" name=""/>
        <dsp:cNvSpPr/>
      </dsp:nvSpPr>
      <dsp:spPr>
        <a:xfrm>
          <a:off x="575619" y="324568"/>
          <a:ext cx="1641094" cy="1641059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/>
            <a:t>Objeto</a:t>
          </a:r>
          <a:endParaRPr lang="es-MX" sz="2200" kern="1200" dirty="0"/>
        </a:p>
      </dsp:txBody>
      <dsp:txXfrm>
        <a:off x="815952" y="564896"/>
        <a:ext cx="1160428" cy="1160403"/>
      </dsp:txXfrm>
    </dsp:sp>
    <dsp:sp modelId="{C9B628BA-FB85-4711-B9F5-ECC161D9CB30}">
      <dsp:nvSpPr>
        <dsp:cNvPr id="0" name=""/>
        <dsp:cNvSpPr/>
      </dsp:nvSpPr>
      <dsp:spPr>
        <a:xfrm>
          <a:off x="1511992" y="249800"/>
          <a:ext cx="182513" cy="18251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779974-E1EB-4BBF-85F2-9879D6E8F8B5}">
      <dsp:nvSpPr>
        <dsp:cNvPr id="0" name=""/>
        <dsp:cNvSpPr/>
      </dsp:nvSpPr>
      <dsp:spPr>
        <a:xfrm>
          <a:off x="1079820" y="1843698"/>
          <a:ext cx="132154" cy="132281"/>
        </a:xfrm>
        <a:prstGeom prst="ellipse">
          <a:avLst/>
        </a:prstGeom>
        <a:solidFill>
          <a:schemeClr val="accent2">
            <a:hueOff val="-121280"/>
            <a:satOff val="-6994"/>
            <a:lumOff val="71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22266-B4BD-4935-9C27-EACFCA7ACF17}">
      <dsp:nvSpPr>
        <dsp:cNvPr id="0" name=""/>
        <dsp:cNvSpPr/>
      </dsp:nvSpPr>
      <dsp:spPr>
        <a:xfrm>
          <a:off x="2322315" y="990577"/>
          <a:ext cx="132154" cy="132281"/>
        </a:xfrm>
        <a:prstGeom prst="ellipse">
          <a:avLst/>
        </a:prstGeom>
        <a:solidFill>
          <a:schemeClr val="accent2">
            <a:hueOff val="-242561"/>
            <a:satOff val="-13988"/>
            <a:lumOff val="143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208C9-2DC9-45AA-B33A-80DCD083158B}">
      <dsp:nvSpPr>
        <dsp:cNvPr id="0" name=""/>
        <dsp:cNvSpPr/>
      </dsp:nvSpPr>
      <dsp:spPr>
        <a:xfrm>
          <a:off x="1689927" y="1984415"/>
          <a:ext cx="182513" cy="182510"/>
        </a:xfrm>
        <a:prstGeom prst="ellipse">
          <a:avLst/>
        </a:prstGeom>
        <a:solidFill>
          <a:schemeClr val="accent2">
            <a:hueOff val="-363841"/>
            <a:satOff val="-20982"/>
            <a:lumOff val="215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2F046-602E-480D-916E-50B35AA9C791}">
      <dsp:nvSpPr>
        <dsp:cNvPr id="0" name=""/>
        <dsp:cNvSpPr/>
      </dsp:nvSpPr>
      <dsp:spPr>
        <a:xfrm>
          <a:off x="1117360" y="509187"/>
          <a:ext cx="132154" cy="132281"/>
        </a:xfrm>
        <a:prstGeom prst="ellipse">
          <a:avLst/>
        </a:prstGeom>
        <a:solidFill>
          <a:schemeClr val="accent2">
            <a:hueOff val="-485121"/>
            <a:satOff val="-27976"/>
            <a:lumOff val="287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32C09-49E0-4584-BBEF-4DBDDF176CD0}">
      <dsp:nvSpPr>
        <dsp:cNvPr id="0" name=""/>
        <dsp:cNvSpPr/>
      </dsp:nvSpPr>
      <dsp:spPr>
        <a:xfrm>
          <a:off x="700753" y="1265876"/>
          <a:ext cx="132154" cy="132281"/>
        </a:xfrm>
        <a:prstGeom prst="ellipse">
          <a:avLst/>
        </a:prstGeom>
        <a:solidFill>
          <a:schemeClr val="accent2">
            <a:hueOff val="-606401"/>
            <a:satOff val="-34970"/>
            <a:lumOff val="359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0EDD9-BCA8-4656-8D5E-87A29F2E2819}">
      <dsp:nvSpPr>
        <dsp:cNvPr id="0" name=""/>
        <dsp:cNvSpPr/>
      </dsp:nvSpPr>
      <dsp:spPr>
        <a:xfrm>
          <a:off x="62872" y="620763"/>
          <a:ext cx="667181" cy="666968"/>
        </a:xfrm>
        <a:prstGeom prst="ellipse">
          <a:avLst/>
        </a:prstGeom>
        <a:solidFill>
          <a:schemeClr val="accent2">
            <a:hueOff val="-727682"/>
            <a:satOff val="-41964"/>
            <a:lumOff val="431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800" kern="1200" dirty="0"/>
            <a:t>Atributos</a:t>
          </a:r>
        </a:p>
      </dsp:txBody>
      <dsp:txXfrm>
        <a:off x="160578" y="718438"/>
        <a:ext cx="471769" cy="471618"/>
      </dsp:txXfrm>
    </dsp:sp>
    <dsp:sp modelId="{7D01DFC1-C61E-41D3-9BEF-8D457C5DFB7B}">
      <dsp:nvSpPr>
        <dsp:cNvPr id="0" name=""/>
        <dsp:cNvSpPr/>
      </dsp:nvSpPr>
      <dsp:spPr>
        <a:xfrm>
          <a:off x="1327342" y="514938"/>
          <a:ext cx="182513" cy="182510"/>
        </a:xfrm>
        <a:prstGeom prst="ellipse">
          <a:avLst/>
        </a:prstGeom>
        <a:solidFill>
          <a:schemeClr val="accent2">
            <a:hueOff val="-848962"/>
            <a:satOff val="-48958"/>
            <a:lumOff val="503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01769-AC0C-49F1-A1B6-9302189F8F5F}">
      <dsp:nvSpPr>
        <dsp:cNvPr id="0" name=""/>
        <dsp:cNvSpPr/>
      </dsp:nvSpPr>
      <dsp:spPr>
        <a:xfrm>
          <a:off x="125439" y="1483278"/>
          <a:ext cx="329928" cy="329937"/>
        </a:xfrm>
        <a:prstGeom prst="ellipse">
          <a:avLst/>
        </a:prstGeom>
        <a:solidFill>
          <a:schemeClr val="accent2">
            <a:hueOff val="-970242"/>
            <a:satOff val="-55952"/>
            <a:lumOff val="575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DA2C4-FDD0-41A0-906A-53A61DE492BD}">
      <dsp:nvSpPr>
        <dsp:cNvPr id="0" name=""/>
        <dsp:cNvSpPr/>
      </dsp:nvSpPr>
      <dsp:spPr>
        <a:xfrm>
          <a:off x="2384882" y="306930"/>
          <a:ext cx="667181" cy="666968"/>
        </a:xfrm>
        <a:prstGeom prst="ellipse">
          <a:avLst/>
        </a:prstGeom>
        <a:solidFill>
          <a:schemeClr val="accent2">
            <a:hueOff val="-1091522"/>
            <a:satOff val="-62946"/>
            <a:lumOff val="647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3556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800" kern="1200" dirty="0"/>
            <a:t>Métodos</a:t>
          </a:r>
        </a:p>
      </dsp:txBody>
      <dsp:txXfrm>
        <a:off x="2482588" y="404605"/>
        <a:ext cx="471769" cy="471618"/>
      </dsp:txXfrm>
    </dsp:sp>
    <dsp:sp modelId="{EAA1E075-ADD4-4D5A-85FF-C1D16AEB74A0}">
      <dsp:nvSpPr>
        <dsp:cNvPr id="0" name=""/>
        <dsp:cNvSpPr/>
      </dsp:nvSpPr>
      <dsp:spPr>
        <a:xfrm>
          <a:off x="2087306" y="767424"/>
          <a:ext cx="182513" cy="182510"/>
        </a:xfrm>
        <a:prstGeom prst="ellipse">
          <a:avLst/>
        </a:prstGeom>
        <a:solidFill>
          <a:schemeClr val="accent2">
            <a:hueOff val="-1212803"/>
            <a:satOff val="-69940"/>
            <a:lumOff val="719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0C29B4-0F93-48D4-9283-507D96CB28D1}">
      <dsp:nvSpPr>
        <dsp:cNvPr id="0" name=""/>
        <dsp:cNvSpPr/>
      </dsp:nvSpPr>
      <dsp:spPr>
        <a:xfrm>
          <a:off x="0" y="1875906"/>
          <a:ext cx="132154" cy="132281"/>
        </a:xfrm>
        <a:prstGeom prst="ellipse">
          <a:avLst/>
        </a:prstGeom>
        <a:solidFill>
          <a:schemeClr val="accent2">
            <a:hueOff val="-1334083"/>
            <a:satOff val="-76934"/>
            <a:lumOff val="790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1EF50-9A1B-4E15-AE23-EE8F03111C0B}">
      <dsp:nvSpPr>
        <dsp:cNvPr id="0" name=""/>
        <dsp:cNvSpPr/>
      </dsp:nvSpPr>
      <dsp:spPr>
        <a:xfrm>
          <a:off x="1317881" y="1687644"/>
          <a:ext cx="132154" cy="132281"/>
        </a:xfrm>
        <a:prstGeom prst="ellipse">
          <a:avLst/>
        </a:prstGeom>
        <a:solidFill>
          <a:schemeClr val="accent2">
            <a:hueOff val="-1455363"/>
            <a:satOff val="-83928"/>
            <a:lumOff val="862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6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CD24EF-8EA2-4BD8-B0FF-4CD36280C6E8}">
      <dsp:nvSpPr>
        <dsp:cNvPr id="0" name=""/>
        <dsp:cNvSpPr/>
      </dsp:nvSpPr>
      <dsp:spPr>
        <a:xfrm>
          <a:off x="528289" y="397237"/>
          <a:ext cx="1506156" cy="1506123"/>
        </a:xfrm>
        <a:prstGeom prst="ellipse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2400" kern="1200" dirty="0"/>
            <a:t>Clase</a:t>
          </a:r>
          <a:endParaRPr lang="es-MX" sz="1800" kern="1200" dirty="0"/>
        </a:p>
      </dsp:txBody>
      <dsp:txXfrm>
        <a:off x="748860" y="617804"/>
        <a:ext cx="1065014" cy="1064989"/>
      </dsp:txXfrm>
    </dsp:sp>
    <dsp:sp modelId="{C9B628BA-FB85-4711-B9F5-ECC161D9CB30}">
      <dsp:nvSpPr>
        <dsp:cNvPr id="0" name=""/>
        <dsp:cNvSpPr/>
      </dsp:nvSpPr>
      <dsp:spPr>
        <a:xfrm>
          <a:off x="1387669" y="328617"/>
          <a:ext cx="167506" cy="16750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779974-E1EB-4BBF-85F2-9879D6E8F8B5}">
      <dsp:nvSpPr>
        <dsp:cNvPr id="0" name=""/>
        <dsp:cNvSpPr/>
      </dsp:nvSpPr>
      <dsp:spPr>
        <a:xfrm>
          <a:off x="991032" y="1791458"/>
          <a:ext cx="121288" cy="12140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22266-B4BD-4935-9C27-EACFCA7ACF17}">
      <dsp:nvSpPr>
        <dsp:cNvPr id="0" name=""/>
        <dsp:cNvSpPr/>
      </dsp:nvSpPr>
      <dsp:spPr>
        <a:xfrm>
          <a:off x="2131363" y="1008484"/>
          <a:ext cx="121288" cy="12140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208C9-2DC9-45AA-B33A-80DCD083158B}">
      <dsp:nvSpPr>
        <dsp:cNvPr id="0" name=""/>
        <dsp:cNvSpPr/>
      </dsp:nvSpPr>
      <dsp:spPr>
        <a:xfrm>
          <a:off x="1550974" y="1920604"/>
          <a:ext cx="167506" cy="167503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2F046-602E-480D-916E-50B35AA9C791}">
      <dsp:nvSpPr>
        <dsp:cNvPr id="0" name=""/>
        <dsp:cNvSpPr/>
      </dsp:nvSpPr>
      <dsp:spPr>
        <a:xfrm>
          <a:off x="1025486" y="566676"/>
          <a:ext cx="121288" cy="121404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32C09-49E0-4584-BBEF-4DBDDF176CD0}">
      <dsp:nvSpPr>
        <dsp:cNvPr id="0" name=""/>
        <dsp:cNvSpPr/>
      </dsp:nvSpPr>
      <dsp:spPr>
        <a:xfrm>
          <a:off x="643134" y="1261147"/>
          <a:ext cx="121288" cy="121404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0EDD9-BCA8-4656-8D5E-87A29F2E2819}">
      <dsp:nvSpPr>
        <dsp:cNvPr id="0" name=""/>
        <dsp:cNvSpPr/>
      </dsp:nvSpPr>
      <dsp:spPr>
        <a:xfrm>
          <a:off x="57702" y="669079"/>
          <a:ext cx="612322" cy="612126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700" kern="1200" dirty="0"/>
            <a:t>Atributos</a:t>
          </a:r>
        </a:p>
      </dsp:txBody>
      <dsp:txXfrm>
        <a:off x="147374" y="758723"/>
        <a:ext cx="432978" cy="432838"/>
      </dsp:txXfrm>
    </dsp:sp>
    <dsp:sp modelId="{7D01DFC1-C61E-41D3-9BEF-8D457C5DFB7B}">
      <dsp:nvSpPr>
        <dsp:cNvPr id="0" name=""/>
        <dsp:cNvSpPr/>
      </dsp:nvSpPr>
      <dsp:spPr>
        <a:xfrm>
          <a:off x="1218202" y="571955"/>
          <a:ext cx="167506" cy="167503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01769-AC0C-49F1-A1B6-9302189F8F5F}">
      <dsp:nvSpPr>
        <dsp:cNvPr id="0" name=""/>
        <dsp:cNvSpPr/>
      </dsp:nvSpPr>
      <dsp:spPr>
        <a:xfrm>
          <a:off x="115125" y="1460673"/>
          <a:ext cx="302799" cy="30280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DA2C4-FDD0-41A0-906A-53A61DE492BD}">
      <dsp:nvSpPr>
        <dsp:cNvPr id="0" name=""/>
        <dsp:cNvSpPr/>
      </dsp:nvSpPr>
      <dsp:spPr>
        <a:xfrm>
          <a:off x="2188786" y="381050"/>
          <a:ext cx="612322" cy="612126"/>
        </a:xfrm>
        <a:prstGeom prst="ellipse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6670" tIns="26670" rIns="26670" bIns="26670" numCol="1" spcCol="1270" anchor="ctr" anchorCtr="0">
          <a:noAutofit/>
        </a:bodyPr>
        <a:lstStyle/>
        <a:p>
          <a:pPr marL="0" lvl="0" indent="0" algn="ctr" defTabSz="3111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700" kern="1200" dirty="0"/>
            <a:t>Métodos</a:t>
          </a:r>
        </a:p>
      </dsp:txBody>
      <dsp:txXfrm>
        <a:off x="2278458" y="470694"/>
        <a:ext cx="432978" cy="432838"/>
      </dsp:txXfrm>
    </dsp:sp>
    <dsp:sp modelId="{EAA1E075-ADD4-4D5A-85FF-C1D16AEB74A0}">
      <dsp:nvSpPr>
        <dsp:cNvPr id="0" name=""/>
        <dsp:cNvSpPr/>
      </dsp:nvSpPr>
      <dsp:spPr>
        <a:xfrm>
          <a:off x="1915678" y="803680"/>
          <a:ext cx="167506" cy="167503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0C29B4-0F93-48D4-9283-507D96CB28D1}">
      <dsp:nvSpPr>
        <dsp:cNvPr id="0" name=""/>
        <dsp:cNvSpPr/>
      </dsp:nvSpPr>
      <dsp:spPr>
        <a:xfrm>
          <a:off x="0" y="1821017"/>
          <a:ext cx="121288" cy="121404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1EF50-9A1B-4E15-AE23-EE8F03111C0B}">
      <dsp:nvSpPr>
        <dsp:cNvPr id="0" name=""/>
        <dsp:cNvSpPr/>
      </dsp:nvSpPr>
      <dsp:spPr>
        <a:xfrm>
          <a:off x="1209518" y="1648235"/>
          <a:ext cx="121288" cy="121404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7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CD24EF-8EA2-4BD8-B0FF-4CD36280C6E8}">
      <dsp:nvSpPr>
        <dsp:cNvPr id="0" name=""/>
        <dsp:cNvSpPr/>
      </dsp:nvSpPr>
      <dsp:spPr>
        <a:xfrm>
          <a:off x="352001" y="257273"/>
          <a:ext cx="1003558" cy="1003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/>
            <a:t>Objeto</a:t>
          </a:r>
        </a:p>
      </dsp:txBody>
      <dsp:txXfrm>
        <a:off x="498969" y="404238"/>
        <a:ext cx="709622" cy="709607"/>
      </dsp:txXfrm>
    </dsp:sp>
    <dsp:sp modelId="{C9B628BA-FB85-4711-B9F5-ECC161D9CB30}">
      <dsp:nvSpPr>
        <dsp:cNvPr id="0" name=""/>
        <dsp:cNvSpPr/>
      </dsp:nvSpPr>
      <dsp:spPr>
        <a:xfrm>
          <a:off x="924610" y="211551"/>
          <a:ext cx="111610" cy="11160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779974-E1EB-4BBF-85F2-9879D6E8F8B5}">
      <dsp:nvSpPr>
        <dsp:cNvPr id="0" name=""/>
        <dsp:cNvSpPr/>
      </dsp:nvSpPr>
      <dsp:spPr>
        <a:xfrm>
          <a:off x="660329" y="1186248"/>
          <a:ext cx="80814" cy="80892"/>
        </a:xfrm>
        <a:prstGeom prst="ellipse">
          <a:avLst/>
        </a:prstGeom>
        <a:solidFill>
          <a:schemeClr val="accent5">
            <a:hueOff val="-563212"/>
            <a:satOff val="-1452"/>
            <a:lumOff val="-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22266-B4BD-4935-9C27-EACFCA7ACF17}">
      <dsp:nvSpPr>
        <dsp:cNvPr id="0" name=""/>
        <dsp:cNvSpPr/>
      </dsp:nvSpPr>
      <dsp:spPr>
        <a:xfrm>
          <a:off x="1420137" y="664549"/>
          <a:ext cx="80814" cy="80892"/>
        </a:xfrm>
        <a:prstGeom prst="ellipse">
          <a:avLst/>
        </a:prstGeom>
        <a:solidFill>
          <a:schemeClr val="accent5">
            <a:hueOff val="-1126424"/>
            <a:satOff val="-2903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208C9-2DC9-45AA-B33A-80DCD083158B}">
      <dsp:nvSpPr>
        <dsp:cNvPr id="0" name=""/>
        <dsp:cNvSpPr/>
      </dsp:nvSpPr>
      <dsp:spPr>
        <a:xfrm>
          <a:off x="1033421" y="1272299"/>
          <a:ext cx="111610" cy="111608"/>
        </a:xfrm>
        <a:prstGeom prst="ellipse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2F046-602E-480D-916E-50B35AA9C791}">
      <dsp:nvSpPr>
        <dsp:cNvPr id="0" name=""/>
        <dsp:cNvSpPr/>
      </dsp:nvSpPr>
      <dsp:spPr>
        <a:xfrm>
          <a:off x="683286" y="370170"/>
          <a:ext cx="80814" cy="80892"/>
        </a:xfrm>
        <a:prstGeom prst="ellips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32C09-49E0-4584-BBEF-4DBDDF176CD0}">
      <dsp:nvSpPr>
        <dsp:cNvPr id="0" name=""/>
        <dsp:cNvSpPr/>
      </dsp:nvSpPr>
      <dsp:spPr>
        <a:xfrm>
          <a:off x="428523" y="832900"/>
          <a:ext cx="80814" cy="80892"/>
        </a:xfrm>
        <a:prstGeom prst="ellipse">
          <a:avLst/>
        </a:prstGeom>
        <a:solidFill>
          <a:schemeClr val="accent5">
            <a:hueOff val="-2816059"/>
            <a:satOff val="-7258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0EDD9-BCA8-4656-8D5E-87A29F2E2819}">
      <dsp:nvSpPr>
        <dsp:cNvPr id="0" name=""/>
        <dsp:cNvSpPr/>
      </dsp:nvSpPr>
      <dsp:spPr>
        <a:xfrm>
          <a:off x="38447" y="438402"/>
          <a:ext cx="407993" cy="407862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500" kern="1200" dirty="0"/>
            <a:t>Atributos</a:t>
          </a:r>
        </a:p>
      </dsp:txBody>
      <dsp:txXfrm>
        <a:off x="98196" y="498132"/>
        <a:ext cx="288495" cy="288402"/>
      </dsp:txXfrm>
    </dsp:sp>
    <dsp:sp modelId="{7D01DFC1-C61E-41D3-9BEF-8D457C5DFB7B}">
      <dsp:nvSpPr>
        <dsp:cNvPr id="0" name=""/>
        <dsp:cNvSpPr/>
      </dsp:nvSpPr>
      <dsp:spPr>
        <a:xfrm>
          <a:off x="811693" y="373688"/>
          <a:ext cx="111610" cy="111608"/>
        </a:xfrm>
        <a:prstGeom prst="ellipse">
          <a:avLst/>
        </a:prstGeom>
        <a:solidFill>
          <a:schemeClr val="accent5">
            <a:hueOff val="-3942483"/>
            <a:satOff val="-10161"/>
            <a:lumOff val="-68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01769-AC0C-49F1-A1B6-9302189F8F5F}">
      <dsp:nvSpPr>
        <dsp:cNvPr id="0" name=""/>
        <dsp:cNvSpPr/>
      </dsp:nvSpPr>
      <dsp:spPr>
        <a:xfrm>
          <a:off x="76708" y="965845"/>
          <a:ext cx="201756" cy="201762"/>
        </a:xfrm>
        <a:prstGeom prst="ellips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DA2C4-FDD0-41A0-906A-53A61DE492BD}">
      <dsp:nvSpPr>
        <dsp:cNvPr id="0" name=""/>
        <dsp:cNvSpPr/>
      </dsp:nvSpPr>
      <dsp:spPr>
        <a:xfrm>
          <a:off x="1458398" y="246487"/>
          <a:ext cx="407993" cy="407862"/>
        </a:xfrm>
        <a:prstGeom prst="ellipse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500" kern="1200" dirty="0"/>
            <a:t>Métodos</a:t>
          </a:r>
        </a:p>
      </dsp:txBody>
      <dsp:txXfrm>
        <a:off x="1518147" y="306217"/>
        <a:ext cx="288495" cy="288402"/>
      </dsp:txXfrm>
    </dsp:sp>
    <dsp:sp modelId="{EAA1E075-ADD4-4D5A-85FF-C1D16AEB74A0}">
      <dsp:nvSpPr>
        <dsp:cNvPr id="0" name=""/>
        <dsp:cNvSpPr/>
      </dsp:nvSpPr>
      <dsp:spPr>
        <a:xfrm>
          <a:off x="1276425" y="528087"/>
          <a:ext cx="111610" cy="111608"/>
        </a:xfrm>
        <a:prstGeom prst="ellipse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0C29B4-0F93-48D4-9283-507D96CB28D1}">
      <dsp:nvSpPr>
        <dsp:cNvPr id="0" name=""/>
        <dsp:cNvSpPr/>
      </dsp:nvSpPr>
      <dsp:spPr>
        <a:xfrm>
          <a:off x="0" y="1205944"/>
          <a:ext cx="80814" cy="80892"/>
        </a:xfrm>
        <a:prstGeom prst="ellipse">
          <a:avLst/>
        </a:prstGeom>
        <a:solidFill>
          <a:schemeClr val="accent5">
            <a:hueOff val="-6195331"/>
            <a:satOff val="-15967"/>
            <a:lumOff val="-107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1EF50-9A1B-4E15-AE23-EE8F03111C0B}">
      <dsp:nvSpPr>
        <dsp:cNvPr id="0" name=""/>
        <dsp:cNvSpPr/>
      </dsp:nvSpPr>
      <dsp:spPr>
        <a:xfrm>
          <a:off x="805908" y="1090818"/>
          <a:ext cx="80814" cy="80892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drawing8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8CD24EF-8EA2-4BD8-B0FF-4CD36280C6E8}">
      <dsp:nvSpPr>
        <dsp:cNvPr id="0" name=""/>
        <dsp:cNvSpPr/>
      </dsp:nvSpPr>
      <dsp:spPr>
        <a:xfrm>
          <a:off x="352001" y="257273"/>
          <a:ext cx="1003558" cy="1003537"/>
        </a:xfrm>
        <a:prstGeom prst="ellipse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0960" tIns="60960" rIns="60960" bIns="60960" numCol="1" spcCol="1270" anchor="ctr" anchorCtr="0">
          <a:noAutofit/>
        </a:bodyPr>
        <a:lstStyle/>
        <a:p>
          <a:pPr marL="0" lvl="0" indent="0" algn="ctr" defTabSz="711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1600" kern="1200" dirty="0"/>
            <a:t>Objeto</a:t>
          </a:r>
          <a:endParaRPr lang="es-MX" sz="2000" kern="1200" dirty="0"/>
        </a:p>
      </dsp:txBody>
      <dsp:txXfrm>
        <a:off x="498969" y="404238"/>
        <a:ext cx="709622" cy="709607"/>
      </dsp:txXfrm>
    </dsp:sp>
    <dsp:sp modelId="{C9B628BA-FB85-4711-B9F5-ECC161D9CB30}">
      <dsp:nvSpPr>
        <dsp:cNvPr id="0" name=""/>
        <dsp:cNvSpPr/>
      </dsp:nvSpPr>
      <dsp:spPr>
        <a:xfrm>
          <a:off x="924610" y="211551"/>
          <a:ext cx="111610" cy="111608"/>
        </a:xfrm>
        <a:prstGeom prst="ellipse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9F779974-E1EB-4BBF-85F2-9879D6E8F8B5}">
      <dsp:nvSpPr>
        <dsp:cNvPr id="0" name=""/>
        <dsp:cNvSpPr/>
      </dsp:nvSpPr>
      <dsp:spPr>
        <a:xfrm>
          <a:off x="660329" y="1186248"/>
          <a:ext cx="80814" cy="80892"/>
        </a:xfrm>
        <a:prstGeom prst="ellipse">
          <a:avLst/>
        </a:prstGeom>
        <a:solidFill>
          <a:schemeClr val="accent5">
            <a:hueOff val="-563212"/>
            <a:satOff val="-1452"/>
            <a:lumOff val="-98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46922266-B4BD-4935-9C27-EACFCA7ACF17}">
      <dsp:nvSpPr>
        <dsp:cNvPr id="0" name=""/>
        <dsp:cNvSpPr/>
      </dsp:nvSpPr>
      <dsp:spPr>
        <a:xfrm>
          <a:off x="1420137" y="664549"/>
          <a:ext cx="80814" cy="80892"/>
        </a:xfrm>
        <a:prstGeom prst="ellipse">
          <a:avLst/>
        </a:prstGeom>
        <a:solidFill>
          <a:schemeClr val="accent5">
            <a:hueOff val="-1126424"/>
            <a:satOff val="-2903"/>
            <a:lumOff val="-196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1208C9-2DC9-45AA-B33A-80DCD083158B}">
      <dsp:nvSpPr>
        <dsp:cNvPr id="0" name=""/>
        <dsp:cNvSpPr/>
      </dsp:nvSpPr>
      <dsp:spPr>
        <a:xfrm>
          <a:off x="1033421" y="1272299"/>
          <a:ext cx="111610" cy="111608"/>
        </a:xfrm>
        <a:prstGeom prst="ellipse">
          <a:avLst/>
        </a:prstGeom>
        <a:solidFill>
          <a:schemeClr val="accent5">
            <a:hueOff val="-1689636"/>
            <a:satOff val="-4355"/>
            <a:lumOff val="-2941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412F046-602E-480D-916E-50B35AA9C791}">
      <dsp:nvSpPr>
        <dsp:cNvPr id="0" name=""/>
        <dsp:cNvSpPr/>
      </dsp:nvSpPr>
      <dsp:spPr>
        <a:xfrm>
          <a:off x="683286" y="370170"/>
          <a:ext cx="80814" cy="80892"/>
        </a:xfrm>
        <a:prstGeom prst="ellipse">
          <a:avLst/>
        </a:prstGeom>
        <a:solidFill>
          <a:schemeClr val="accent5">
            <a:hueOff val="-2252848"/>
            <a:satOff val="-5806"/>
            <a:lumOff val="-392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732C09-49E0-4584-BBEF-4DBDDF176CD0}">
      <dsp:nvSpPr>
        <dsp:cNvPr id="0" name=""/>
        <dsp:cNvSpPr/>
      </dsp:nvSpPr>
      <dsp:spPr>
        <a:xfrm>
          <a:off x="428523" y="832900"/>
          <a:ext cx="80814" cy="80892"/>
        </a:xfrm>
        <a:prstGeom prst="ellipse">
          <a:avLst/>
        </a:prstGeom>
        <a:solidFill>
          <a:schemeClr val="accent5">
            <a:hueOff val="-2816059"/>
            <a:satOff val="-7258"/>
            <a:lumOff val="-490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2A0EDD9-BCA8-4656-8D5E-87A29F2E2819}">
      <dsp:nvSpPr>
        <dsp:cNvPr id="0" name=""/>
        <dsp:cNvSpPr/>
      </dsp:nvSpPr>
      <dsp:spPr>
        <a:xfrm>
          <a:off x="38447" y="438402"/>
          <a:ext cx="407993" cy="407862"/>
        </a:xfrm>
        <a:prstGeom prst="ellipse">
          <a:avLst/>
        </a:prstGeom>
        <a:solidFill>
          <a:schemeClr val="accent5">
            <a:hueOff val="-3379271"/>
            <a:satOff val="-8710"/>
            <a:lumOff val="-588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500" kern="1200" dirty="0"/>
            <a:t>Atributos</a:t>
          </a:r>
        </a:p>
      </dsp:txBody>
      <dsp:txXfrm>
        <a:off x="98196" y="498132"/>
        <a:ext cx="288495" cy="288402"/>
      </dsp:txXfrm>
    </dsp:sp>
    <dsp:sp modelId="{7D01DFC1-C61E-41D3-9BEF-8D457C5DFB7B}">
      <dsp:nvSpPr>
        <dsp:cNvPr id="0" name=""/>
        <dsp:cNvSpPr/>
      </dsp:nvSpPr>
      <dsp:spPr>
        <a:xfrm>
          <a:off x="811693" y="373688"/>
          <a:ext cx="111610" cy="111608"/>
        </a:xfrm>
        <a:prstGeom prst="ellipse">
          <a:avLst/>
        </a:prstGeom>
        <a:solidFill>
          <a:schemeClr val="accent5">
            <a:hueOff val="-3942483"/>
            <a:satOff val="-10161"/>
            <a:lumOff val="-686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3D901769-AC0C-49F1-A1B6-9302189F8F5F}">
      <dsp:nvSpPr>
        <dsp:cNvPr id="0" name=""/>
        <dsp:cNvSpPr/>
      </dsp:nvSpPr>
      <dsp:spPr>
        <a:xfrm>
          <a:off x="76708" y="965845"/>
          <a:ext cx="201756" cy="201762"/>
        </a:xfrm>
        <a:prstGeom prst="ellipse">
          <a:avLst/>
        </a:prstGeom>
        <a:solidFill>
          <a:schemeClr val="accent5">
            <a:hueOff val="-4505695"/>
            <a:satOff val="-11613"/>
            <a:lumOff val="-7843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A5BDA2C4-FDD0-41A0-906A-53A61DE492BD}">
      <dsp:nvSpPr>
        <dsp:cNvPr id="0" name=""/>
        <dsp:cNvSpPr/>
      </dsp:nvSpPr>
      <dsp:spPr>
        <a:xfrm>
          <a:off x="1458398" y="246487"/>
          <a:ext cx="407993" cy="407862"/>
        </a:xfrm>
        <a:prstGeom prst="ellipse">
          <a:avLst/>
        </a:prstGeom>
        <a:solidFill>
          <a:schemeClr val="accent5">
            <a:hueOff val="-5068907"/>
            <a:satOff val="-13064"/>
            <a:lumOff val="-882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2222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s-MX" sz="500" kern="1200" dirty="0"/>
            <a:t>Métodos</a:t>
          </a:r>
        </a:p>
      </dsp:txBody>
      <dsp:txXfrm>
        <a:off x="1518147" y="306217"/>
        <a:ext cx="288495" cy="288402"/>
      </dsp:txXfrm>
    </dsp:sp>
    <dsp:sp modelId="{EAA1E075-ADD4-4D5A-85FF-C1D16AEB74A0}">
      <dsp:nvSpPr>
        <dsp:cNvPr id="0" name=""/>
        <dsp:cNvSpPr/>
      </dsp:nvSpPr>
      <dsp:spPr>
        <a:xfrm>
          <a:off x="1276425" y="528087"/>
          <a:ext cx="111610" cy="111608"/>
        </a:xfrm>
        <a:prstGeom prst="ellipse">
          <a:avLst/>
        </a:prstGeom>
        <a:solidFill>
          <a:schemeClr val="accent5">
            <a:hueOff val="-5632119"/>
            <a:satOff val="-14516"/>
            <a:lumOff val="-980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0D0C29B4-0F93-48D4-9283-507D96CB28D1}">
      <dsp:nvSpPr>
        <dsp:cNvPr id="0" name=""/>
        <dsp:cNvSpPr/>
      </dsp:nvSpPr>
      <dsp:spPr>
        <a:xfrm>
          <a:off x="0" y="1205944"/>
          <a:ext cx="80814" cy="80892"/>
        </a:xfrm>
        <a:prstGeom prst="ellipse">
          <a:avLst/>
        </a:prstGeom>
        <a:solidFill>
          <a:schemeClr val="accent5">
            <a:hueOff val="-6195331"/>
            <a:satOff val="-15967"/>
            <a:lumOff val="-1078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1381EF50-9A1B-4E15-AE23-EE8F03111C0B}">
      <dsp:nvSpPr>
        <dsp:cNvPr id="0" name=""/>
        <dsp:cNvSpPr/>
      </dsp:nvSpPr>
      <dsp:spPr>
        <a:xfrm>
          <a:off x="805908" y="1090818"/>
          <a:ext cx="80814" cy="80892"/>
        </a:xfrm>
        <a:prstGeom prst="ellipse">
          <a:avLst/>
        </a:prstGeom>
        <a:solidFill>
          <a:schemeClr val="accent5">
            <a:hueOff val="-6758543"/>
            <a:satOff val="-17419"/>
            <a:lumOff val="-11765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2">
  <dgm:title val=""/>
  <dgm:desc val=""/>
  <dgm:catLst>
    <dgm:cat type="process" pri="12000"/>
    <dgm:cat type="list" pri="16000"/>
    <dgm:cat type="convert" pri="1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/>
      </dgm:ptLst>
      <dgm:cxnLst>
        <dgm:cxn modelId="4" srcId="0" destId="1" srcOrd="0" destOrd="0"/>
      </dgm:cxnLst>
      <dgm:bg/>
      <dgm:whole/>
    </dgm:dataModel>
  </dgm:styleData>
  <dgm:clrData>
    <dgm:dataModel>
      <dgm:ptLst>
        <dgm:pt modelId="0" type="doc"/>
        <dgm:pt modelId="1"/>
        <dgm:pt modelId="11"/>
        <dgm:pt modelId="2"/>
        <dgm:pt modelId="21"/>
        <dgm:pt modelId="3"/>
        <dgm:pt modelId="31"/>
        <dgm:pt modelId="4"/>
        <dgm:pt modelId="41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  <dgm:cxn modelId="13" srcId="1" destId="11" srcOrd="0" destOrd="0"/>
        <dgm:cxn modelId="23" srcId="2" destId="21" srcOrd="0" destOrd="0"/>
        <dgm:cxn modelId="33" srcId="3" destId="31" srcOrd="0" destOrd="0"/>
        <dgm:cxn modelId="43" srcId="4" destId="41" srcOrd="0" destOrd="0"/>
      </dgm:cxnLst>
      <dgm:bg/>
      <dgm:whole/>
    </dgm:dataModel>
  </dgm:clrData>
  <dgm:layoutNode name="linearFlow">
    <dgm:varLst>
      <dgm:dir/>
      <dgm:animLvl val="lvl"/>
      <dgm:resizeHandles val="exact"/>
    </dgm:varLst>
    <dgm:alg type="lin">
      <dgm:param type="linDir" val="fromT"/>
      <dgm:param type="nodeHorzAlign" val="l"/>
    </dgm:alg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h" for="des" forName="parentText" op="equ"/>
      <dgm:constr type="h" for="ch" forName="sp" val="-14.88"/>
      <dgm:constr type="h" for="ch" forName="sp" refType="w" refFor="des" refForName="parentText" op="gte" fact="-0.3"/>
      <dgm:constr type="primFontSz" for="des" forName="parentText" op="equ" val="65"/>
      <dgm:constr type="primFontSz" for="des" forName="descendantText" op="equ" val="65"/>
    </dgm:constrLst>
    <dgm:ruleLst/>
    <dgm:forEach name="Name0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hoose name="Name1">
          <dgm:if name="Name2" func="var" arg="dir" op="equ" val="norm">
            <dgm:constrLst>
              <dgm:constr type="t" for="ch" forName="parentText"/>
              <dgm:constr type="l" for="ch" forName="parentText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 refType="w" refFor="ch" refForName="pare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if>
          <dgm:else name="Name3">
            <dgm:constrLst>
              <dgm:constr type="t" for="ch" forName="parentText"/>
              <dgm:constr type="r" for="ch" forName="parentText" refType="w"/>
              <dgm:constr type="w" for="ch" forName="parentText" refType="w" fact="0.4"/>
              <dgm:constr type="h" for="ch" forName="parentText" refType="h"/>
              <dgm:constr type="w" for="ch" forName="parentText" refType="w" op="lte" fact="0.5"/>
              <dgm:constr type="w" for="ch" forName="parentText" refType="h" refFor="ch" refForName="parentText" op="lte" fact="0.7"/>
              <dgm:constr type="h" for="ch" forName="parentText" refType="w" refFor="ch" refForName="parentText" op="lte" fact="3"/>
              <dgm:constr type="l" for="ch" forName="descendantText"/>
              <dgm:constr type="w" for="ch" forName="descendantText" refType="w"/>
              <dgm:constr type="wOff" for="ch" forName="descendantText" refType="w" refFor="ch" refForName="parentText" fact="-1"/>
              <dgm:constr type="t" for="ch" forName="descendantText"/>
              <dgm:constr type="b" for="ch" forName="descendantText" refType="h" refFor="ch" refForName="parentText"/>
              <dgm:constr type="bOff" for="ch" forName="descendantText" refType="w" refFor="ch" refForName="parentText" fact="-0.5"/>
            </dgm:constrLst>
          </dgm:else>
        </dgm:choose>
        <dgm:ruleLst/>
        <dgm:layoutNode name="parentText" styleLbl="alignNode1">
          <dgm:varLst>
            <dgm:chMax val="1"/>
            <dgm:bulletEnabled val="1"/>
          </dgm:varLst>
          <dgm:alg type="tx"/>
          <dgm:shape xmlns:r="http://schemas.openxmlformats.org/officeDocument/2006/relationships" rot="90" type="chevron" r:blip="">
            <dgm:adjLst/>
          </dgm:shape>
          <dgm:presOf axis="self" ptType="node"/>
          <dgm:constrLst>
            <dgm:constr type="lMarg" refType="primFontSz" fact="0.05"/>
            <dgm:constr type="rMarg" refType="primFontSz" fact="0.05"/>
            <dgm:constr type="tMarg" refType="primFontSz" fact="0.05"/>
            <dgm:constr type="bMarg" refType="primFontSz" fact="0.05"/>
          </dgm:constrLst>
          <dgm:ruleLst>
            <dgm:rule type="h" val="100" fact="NaN" max="NaN"/>
            <dgm:rule type="primFontSz" val="24" fact="NaN" max="NaN"/>
            <dgm:rule type="h" val="110" fact="NaN" max="NaN"/>
            <dgm:rule type="primFontSz" val="18" fact="NaN" max="NaN"/>
            <dgm:rule type="h" val="INF" fact="NaN" max="NaN"/>
            <dgm:rule type="primFontSz" val="5" fact="NaN" max="NaN"/>
          </dgm:ruleLst>
        </dgm:layoutNode>
        <dgm:layoutNode name="descendantText" styleLbl="alignAcc1">
          <dgm:varLst>
            <dgm:bulletEnabled val="1"/>
          </dgm:varLst>
          <dgm:choose name="Name4">
            <dgm:if name="Name5" func="var" arg="dir" op="equ" val="norm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90" type="round2SameRect" r:blip="">
                <dgm:adjLst/>
              </dgm:shape>
            </dgm:if>
            <dgm:else name="Name6">
              <dgm:alg type="tx">
                <dgm:param type="stBulletLvl" val="1"/>
                <dgm:param type="txAnchorVertCh" val="mid"/>
              </dgm:alg>
              <dgm:shape xmlns:r="http://schemas.openxmlformats.org/officeDocument/2006/relationships" rot="-90" type="round2SameRect" r:blip="">
                <dgm:adjLst/>
              </dgm:shape>
            </dgm:else>
          </dgm:choose>
          <dgm:presOf axis="des" ptType="node"/>
          <dgm:choose name="Name7">
            <dgm:if name="Name8" func="var" arg="dir" op="equ" val="norm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rMarg" refType="primFontSz" fact="0.05"/>
              </dgm:constrLst>
            </dgm:if>
            <dgm:else name="Name9">
              <dgm:constrLst>
                <dgm:constr type="secFontSz" refType="primFontSz"/>
                <dgm:constr type="tMarg" refType="primFontSz" fact="0.05"/>
                <dgm:constr type="bMarg" refType="primFontSz" fact="0.05"/>
                <dgm:constr type="lMarg" refType="primFontSz" fact="0.05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10" axis="followSib" ptType="sibTrans" cnt="1">
        <dgm:layoutNode name="sp">
          <dgm:alg type="sp"/>
          <dgm:shape xmlns:r="http://schemas.openxmlformats.org/officeDocument/2006/relationships" r:blip="">
            <dgm:adjLst/>
          </dgm:shape>
          <dgm:presOf axis="self"/>
          <dgm:constrLst>
            <dgm:constr type="w" val="1"/>
            <dgm:constr type="h" val="37.5"/>
          </dgm:constrLst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5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6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7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layout8.xml><?xml version="1.0" encoding="utf-8"?>
<dgm:layoutDef xmlns:dgm="http://schemas.openxmlformats.org/drawingml/2006/diagram" xmlns:a="http://schemas.openxmlformats.org/drawingml/2006/main" uniqueId="urn:microsoft.com/office/officeart/2009/3/layout/CircleRelationship">
  <dgm:title val=""/>
  <dgm:desc val=""/>
  <dgm:catLst>
    <dgm:cat type="relationship" pri="1500"/>
  </dgm:catLst>
  <dgm:samp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ampData>
  <dgm:style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styleData>
  <dgm:clrData>
    <dgm:dataModel>
      <dgm:ptLst>
        <dgm:pt modelId="0" type="doc"/>
        <dgm:pt modelId="10">
          <dgm:prSet phldr="1"/>
        </dgm:pt>
        <dgm:pt modelId="11">
          <dgm:prSet phldr="1"/>
        </dgm:pt>
        <dgm:pt modelId="12">
          <dgm:prSet phldr="1"/>
        </dgm:pt>
      </dgm:ptLst>
      <dgm:cxnLst>
        <dgm:cxn modelId="20" srcId="0" destId="10" srcOrd="0" destOrd="0"/>
        <dgm:cxn modelId="21" srcId="10" destId="11" srcOrd="0" destOrd="0"/>
        <dgm:cxn modelId="22" srcId="10" destId="12" srcOrd="0" destOrd="0"/>
      </dgm:cxnLst>
      <dgm:bg/>
      <dgm:whole/>
    </dgm:dataModel>
  </dgm:clrData>
  <dgm:layoutNode name="Name0">
    <dgm:varLst>
      <dgm:chMax val="1"/>
      <dgm:chPref val="1"/>
    </dgm:varLst>
    <dgm:shape xmlns:r="http://schemas.openxmlformats.org/officeDocument/2006/relationships" r:blip="">
      <dgm:adjLst/>
    </dgm:shape>
    <dgm:choose name="Name1">
      <dgm:if name="Name2" axis="ch ch" ptType="node node" func="cnt" op="equ" val="0">
        <dgm:alg type="composite">
          <dgm:param type="ar" val="0.98"/>
        </dgm:alg>
        <dgm:constrLst>
          <dgm:constr type="primFontSz" for="des" ptType="node" op="equ" val="65"/>
          <dgm:constr type="l" for="ch" forName="Parent" refType="w" fact="0"/>
          <dgm:constr type="t" for="ch" forName="Parent" refType="h" fact="0.039"/>
          <dgm:constr type="w" for="ch" forName="Parent" refType="w" fact="0.8734"/>
          <dgm:constr type="h" for="ch" forName="Parent" refType="h" fact="0.856"/>
          <dgm:constr type="l" for="ch" forName="Accent1" refType="w" fact="0.4984"/>
          <dgm:constr type="t" for="ch" forName="Accent1" refType="h" fact="0"/>
          <dgm:constr type="w" for="ch" forName="Accent1" refType="w" fact="0.0972"/>
          <dgm:constr type="h" for="ch" forName="Accent1" refType="h" fact="0.0952"/>
          <dgm:constr type="l" for="ch" forName="Accent2" refType="w" fact="0.2684"/>
          <dgm:constr type="t" for="ch" forName="Accent2" refType="h" fact="0.8314"/>
          <dgm:constr type="w" for="ch" forName="Accent2" refType="w" fact="0.0704"/>
          <dgm:constr type="h" for="ch" forName="Accent2" refType="h" fact="0.069"/>
          <dgm:constr type="l" for="ch" forName="Accent3" refType="w" fact="0.9296"/>
          <dgm:constr type="t" for="ch" forName="Accent3" refType="h" fact="0.3864"/>
          <dgm:constr type="w" for="ch" forName="Accent3" refType="w" fact="0.0704"/>
          <dgm:constr type="h" for="ch" forName="Accent3" refType="h" fact="0.069"/>
          <dgm:constr type="l" for="ch" forName="Accent4" refType="w" fact="0.5931"/>
          <dgm:constr type="t" for="ch" forName="Accent4" refType="h" fact="0.9048"/>
          <dgm:constr type="w" for="ch" forName="Accent4" refType="w" fact="0.0972"/>
          <dgm:constr type="h" for="ch" forName="Accent4" refType="h" fact="0.0952"/>
          <dgm:constr type="l" for="ch" forName="Accent5" refType="w" fact="0.2883"/>
          <dgm:constr type="t" for="ch" forName="Accent5" refType="h" fact="0.1353"/>
          <dgm:constr type="w" for="ch" forName="Accent5" refType="w" fact="0.0704"/>
          <dgm:constr type="h" for="ch" forName="Accent5" refType="h" fact="0.069"/>
          <dgm:constr type="l" for="ch" forName="Accent6" refType="w" fact="0.0666"/>
          <dgm:constr type="t" for="ch" forName="Accent6" refType="h" fact="0.53"/>
          <dgm:constr type="w" for="ch" forName="Accent6" refType="w" fact="0.0704"/>
          <dgm:constr type="h" for="ch" forName="Accent6" refType="h" fact="0.069"/>
        </dgm:constrLst>
      </dgm:if>
      <dgm:if name="Name3" axis="ch ch" ptType="node node" func="cnt" op="equ" val="1">
        <dgm:alg type="composite">
          <dgm:param type="ar" val="1.2476"/>
        </dgm:alg>
        <dgm:constrLst>
          <dgm:constr type="primFontSz" for="des" ptType="node" op="equ" val="65"/>
          <dgm:constr type="l" for="ch" forName="Parent" refType="w" fact="0.2145"/>
          <dgm:constr type="t" for="ch" forName="Parent" refType="h" fact="0.039"/>
          <dgm:constr type="w" for="ch" forName="Parent" refType="w" fact="0.6861"/>
          <dgm:constr type="h" for="ch" forName="Parent" refType="h" fact="0.856"/>
          <dgm:constr type="l" for="ch" forName="Accent8" refType="w" fact="0.0262"/>
          <dgm:constr type="t" for="ch" forName="Accent8" refType="h" fact="0.6434"/>
          <dgm:constr type="w" for="ch" forName="Accent8" refType="w" fact="0.138"/>
          <dgm:constr type="h" for="ch" forName="Accent8" refType="h" fact="0.1721"/>
          <dgm:constr type="l" for="ch" forName="Accent1" refType="w" fact="0.6059"/>
          <dgm:constr type="t" for="ch" forName="Accent1" refType="h" fact="0"/>
          <dgm:constr type="w" for="ch" forName="Accent1" refType="w" fact="0.0763"/>
          <dgm:constr type="h" for="ch" forName="Accent1" refType="h" fact="0.0952"/>
          <dgm:constr type="l" for="ch" forName="Accent2" refType="w" fact="0.4253"/>
          <dgm:constr type="t" for="ch" forName="Accent2" refType="h" fact="0.8314"/>
          <dgm:constr type="w" for="ch" forName="Accent2" refType="w" fact="0.0553"/>
          <dgm:constr type="h" for="ch" forName="Accent2" refType="h" fact="0.069"/>
          <dgm:constr type="l" for="ch" forName="Accent3" refType="w" fact="0.9447"/>
          <dgm:constr type="t" for="ch" forName="Accent3" refType="h" fact="0.3864"/>
          <dgm:constr type="w" for="ch" forName="Accent3" refType="w" fact="0.0553"/>
          <dgm:constr type="h" for="ch" forName="Accent3" refType="h" fact="0.069"/>
          <dgm:constr type="l" for="ch" forName="Child1" refType="w" fact="0"/>
          <dgm:constr type="t" for="ch" forName="Child1" refType="h" fact="0.1935"/>
          <dgm:constr type="w" for="ch" forName="Child1" refType="w" fact="0.2789"/>
          <dgm:constr type="h" for="ch" forName="Child1" refType="h" fact="0.3479"/>
          <dgm:constr type="l" for="ch" forName="Accent4" refType="w" fact="0.6803"/>
          <dgm:constr type="t" for="ch" forName="Accent4" refType="h" fact="0.9048"/>
          <dgm:constr type="w" for="ch" forName="Accent4" refType="w" fact="0.0763"/>
          <dgm:constr type="h" for="ch" forName="Accent4" refType="h" fact="0.0952"/>
          <dgm:constr type="l" for="ch" forName="Accent7" refType="w" fact="0.5287"/>
          <dgm:constr type="t" for="ch" forName="Accent7" refType="h" fact="0.1383"/>
          <dgm:constr type="w" for="ch" forName="Accent7" refType="w" fact="0.0763"/>
          <dgm:constr type="h" for="ch" forName="Accent7" refType="h" fact="0.0952"/>
          <dgm:constr type="l" for="ch" forName="Accent5" refType="w" fact="0.4409"/>
          <dgm:constr type="t" for="ch" forName="Accent5" refType="h" fact="0.1353"/>
          <dgm:constr type="w" for="ch" forName="Accent5" refType="w" fact="0.0553"/>
          <dgm:constr type="h" for="ch" forName="Accent5" refType="h" fact="0.069"/>
          <dgm:constr type="l" for="ch" forName="Accent6" refType="w" fact="0.2668"/>
          <dgm:constr type="t" for="ch" forName="Accent6" refType="h" fact="0.53"/>
          <dgm:constr type="w" for="ch" forName="Accent6" refType="w" fact="0.0553"/>
          <dgm:constr type="h" for="ch" forName="Accent6" refType="h" fact="0.069"/>
        </dgm:constrLst>
      </dgm:if>
      <dgm:if name="Name4" axis="ch ch" ptType="node node" func="cnt" op="equ" val="2">
        <dgm:alg type="composite">
          <dgm:param type="ar" val="1.592"/>
        </dgm:alg>
        <dgm:constrLst>
          <dgm:constr type="primFontSz" for="des" ptType="node" op="equ" val="65"/>
          <dgm:constr type="l" for="ch" forName="Parent" refType="w" fact="0.1886"/>
          <dgm:constr type="t" for="ch" forName="Parent" refType="h" fact="0.039"/>
          <dgm:constr type="w" for="ch" forName="Parent" refType="w" fact="0.5377"/>
          <dgm:constr type="h" for="ch" forName="Parent" refType="h" fact="0.856"/>
          <dgm:constr type="l" for="ch" forName="Accent8" refType="w" fact="0.0411"/>
          <dgm:constr type="t" for="ch" forName="Accent8" refType="h" fact="0.6434"/>
          <dgm:constr type="w" for="ch" forName="Accent8" refType="w" fact="0.1081"/>
          <dgm:constr type="h" for="ch" forName="Accent8" refType="h" fact="0.1721"/>
          <dgm:constr type="l" for="ch" forName="Accent1" refType="w" fact="0.4954"/>
          <dgm:constr type="t" for="ch" forName="Accent1" refType="h" fact="0"/>
          <dgm:constr type="w" for="ch" forName="Accent1" refType="w" fact="0.0598"/>
          <dgm:constr type="h" for="ch" forName="Accent1" refType="h" fact="0.0952"/>
          <dgm:constr type="l" for="ch" forName="Accent2" refType="w" fact="0.3538"/>
          <dgm:constr type="t" for="ch" forName="Accent2" refType="h" fact="0.8314"/>
          <dgm:constr type="w" for="ch" forName="Accent2" refType="w" fact="0.0433"/>
          <dgm:constr type="h" for="ch" forName="Accent2" refType="h" fact="0.069"/>
          <dgm:constr type="l" for="ch" forName="Accent3" refType="w" fact="0.7609"/>
          <dgm:constr type="t" for="ch" forName="Accent3" refType="h" fact="0.3864"/>
          <dgm:constr type="w" for="ch" forName="Accent3" refType="w" fact="0.0433"/>
          <dgm:constr type="h" for="ch" forName="Accent3" refType="h" fact="0.069"/>
          <dgm:constr type="l" for="ch" forName="Accent9" refType="w" fact="0.6839"/>
          <dgm:constr type="t" for="ch" forName="Accent9" refType="h" fact="0.27"/>
          <dgm:constr type="w" for="ch" forName="Accent9" refType="w" fact="0.0598"/>
          <dgm:constr type="h" for="ch" forName="Accent9" refType="h" fact="0.0952"/>
          <dgm:constr type="l" for="ch" forName="Child1" refType="w" fact="0.0206"/>
          <dgm:constr type="t" for="ch" forName="Child1" refType="h" fact="0.1935"/>
          <dgm:constr type="w" for="ch" forName="Child1" refType="w" fact="0.2186"/>
          <dgm:constr type="h" for="ch" forName="Child1" refType="h" fact="0.3479"/>
          <dgm:constr type="l" for="ch" forName="Child2" refType="w" fact="0.7814"/>
          <dgm:constr type="t" for="ch" forName="Child2" refType="h" fact="0.0298"/>
          <dgm:constr type="w" for="ch" forName="Child2" refType="w" fact="0.2186"/>
          <dgm:constr type="h" for="ch" forName="Child2" refType="h" fact="0.3479"/>
          <dgm:constr type="l" for="ch" forName="Accent10" refType="w" fact="0"/>
          <dgm:constr type="t" for="ch" forName="Accent10" refType="h" fact="0.8482"/>
          <dgm:constr type="w" for="ch" forName="Accent10" refType="w" fact="0.0433"/>
          <dgm:constr type="h" for="ch" forName="Accent10" refType="h" fact="0.069"/>
          <dgm:constr type="l" for="ch" forName="Accent11" refType="w" fact="0.4318"/>
          <dgm:constr type="t" for="ch" forName="Accent11" refType="h" fact="0.75"/>
          <dgm:constr type="w" for="ch" forName="Accent11" refType="w" fact="0.0433"/>
          <dgm:constr type="h" for="ch" forName="Accent11" refType="h" fact="0.069"/>
          <dgm:constr type="l" for="ch" forName="Accent7" refType="w" fact="0.4349"/>
          <dgm:constr type="t" for="ch" forName="Accent7" refType="h" fact="0.1383"/>
          <dgm:constr type="w" for="ch" forName="Accent7" refType="w" fact="0.0598"/>
          <dgm:constr type="h" for="ch" forName="Accent7" refType="h" fact="0.0952"/>
          <dgm:constr type="l" for="ch" forName="Accent5" refType="w" fact="0.3661"/>
          <dgm:constr type="t" for="ch" forName="Accent5" refType="h" fact="0.1353"/>
          <dgm:constr type="w" for="ch" forName="Accent5" refType="w" fact="0.0433"/>
          <dgm:constr type="h" for="ch" forName="Accent5" refType="h" fact="0.069"/>
          <dgm:constr type="l" for="ch" forName="Accent6" refType="w" fact="0.2296"/>
          <dgm:constr type="t" for="ch" forName="Accent6" refType="h" fact="0.53"/>
          <dgm:constr type="w" for="ch" forName="Accent6" refType="w" fact="0.0433"/>
          <dgm:constr type="h" for="ch" forName="Accent6" refType="h" fact="0.069"/>
          <dgm:constr type="l" for="ch" forName="Accent4" refType="w" fact="0.5537"/>
          <dgm:constr type="t" for="ch" forName="Accent4" refType="h" fact="0.9048"/>
          <dgm:constr type="w" for="ch" forName="Accent4" refType="w" fact="0.0598"/>
          <dgm:constr type="h" for="ch" forName="Accent4" refType="h" fact="0.0952"/>
        </dgm:constrLst>
      </dgm:if>
      <dgm:if name="Name5" axis="ch ch" ptType="node node" func="cnt" op="equ" val="3">
        <dgm:alg type="composite">
          <dgm:param type="ar" val="1.755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9"/>
          <dgm:constr type="w" for="ch" forName="Parent" refType="w" fact="0.4875"/>
          <dgm:constr type="h" for="ch" forName="Parent" refType="h" fact="0.856"/>
          <dgm:constr type="l" for="ch" forName="Accent8" refType="w" fact="0.0373"/>
          <dgm:constr type="t" for="ch" forName="Accent8" refType="h" fact="0.6434"/>
          <dgm:constr type="w" for="ch" forName="Accent8" refType="w" fact="0.098"/>
          <dgm:constr type="h" for="ch" forName="Accent8" refType="h" fact="0.1721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952"/>
          <dgm:constr type="l" for="ch" forName="Accent2" refType="w" fact="0.3209"/>
          <dgm:constr type="t" for="ch" forName="Accent2" refType="h" fact="0.8314"/>
          <dgm:constr type="w" for="ch" forName="Accent2" refType="w" fact="0.0393"/>
          <dgm:constr type="h" for="ch" forName="Accent2" refType="h" fact="0.069"/>
          <dgm:constr type="l" for="ch" forName="Accent3" refType="w" fact="0.6899"/>
          <dgm:constr type="t" for="ch" forName="Accent3" refType="h" fact="0.3864"/>
          <dgm:constr type="w" for="ch" forName="Accent3" refType="w" fact="0.0393"/>
          <dgm:constr type="h" for="ch" forName="Accent3" refType="h" fact="0.069"/>
          <dgm:constr type="l" for="ch" forName="Accent9" refType="w" fact="0.6201"/>
          <dgm:constr type="t" for="ch" forName="Accent9" refType="h" fact="0.27"/>
          <dgm:constr type="w" for="ch" forName="Accent9" refType="w" fact="0.0542"/>
          <dgm:constr type="h" for="ch" forName="Accent9" refType="h" fact="0.0952"/>
          <dgm:constr type="l" for="ch" forName="Child1" refType="w" fact="0.0186"/>
          <dgm:constr type="t" for="ch" forName="Child1" refType="h" fact="0.1935"/>
          <dgm:constr type="w" for="ch" forName="Child1" refType="w" fact="0.1982"/>
          <dgm:constr type="h" for="ch" forName="Child1" refType="h" fact="0.3479"/>
          <dgm:constr type="l" for="ch" forName="Child2" refType="w" fact="0.7086"/>
          <dgm:constr type="t" for="ch" forName="Child2" refType="h" fact="0.0298"/>
          <dgm:constr type="w" for="ch" forName="Child2" refType="w" fact="0.1982"/>
          <dgm:constr type="h" for="ch" forName="Child2" refType="h" fact="0.3479"/>
          <dgm:constr type="l" for="ch" forName="Child3" refType="w" fact="0.8018"/>
          <dgm:constr type="t" for="ch" forName="Child3" refType="h" fact="0.6312"/>
          <dgm:constr type="w" for="ch" forName="Child3" refType="w" fact="0.1982"/>
          <dgm:constr type="h" for="ch" forName="Child3" refType="h" fact="0.3479"/>
          <dgm:constr type="l" for="ch" forName="Accent12" refType="w" fact="0.7459"/>
          <dgm:constr type="t" for="ch" forName="Accent12" refType="h" fact="0.619"/>
          <dgm:constr type="w" for="ch" forName="Accent12" refType="w" fact="0.0393"/>
          <dgm:constr type="h" for="ch" forName="Accent12" refType="h" fact="0.069"/>
          <dgm:constr type="l" for="ch" forName="Accent4" refType="w" fact="0.5021"/>
          <dgm:constr type="t" for="ch" forName="Accent4" refType="h" fact="0.9048"/>
          <dgm:constr type="w" for="ch" forName="Accent4" refType="w" fact="0.0542"/>
          <dgm:constr type="h" for="ch" forName="Accent4" refType="h" fact="0.0952"/>
          <dgm:constr type="l" for="ch" forName="Accent10" refType="w" fact="0"/>
          <dgm:constr type="t" for="ch" forName="Accent10" refType="h" fact="0.8482"/>
          <dgm:constr type="w" for="ch" forName="Accent10" refType="w" fact="0.0393"/>
          <dgm:constr type="h" for="ch" forName="Accent10" refType="h" fact="0.069"/>
          <dgm:constr type="l" for="ch" forName="Accent11" refType="w" fact="0.3916"/>
          <dgm:constr type="t" for="ch" forName="Accent11" refType="h" fact="0.75"/>
          <dgm:constr type="w" for="ch" forName="Accent11" refType="w" fact="0.0393"/>
          <dgm:constr type="h" for="ch" forName="Accent11" refType="h" fact="0.069"/>
          <dgm:constr type="l" for="ch" forName="Accent7" refType="w" fact="0.3944"/>
          <dgm:constr type="t" for="ch" forName="Accent7" refType="h" fact="0.1383"/>
          <dgm:constr type="w" for="ch" forName="Accent7" refType="w" fact="0.0542"/>
          <dgm:constr type="h" for="ch" forName="Accent7" refType="h" fact="0.0952"/>
          <dgm:constr type="l" for="ch" forName="Accent5" refType="w" fact="0.3319"/>
          <dgm:constr type="t" for="ch" forName="Accent5" refType="h" fact="0.1353"/>
          <dgm:constr type="w" for="ch" forName="Accent5" refType="w" fact="0.0393"/>
          <dgm:constr type="h" for="ch" forName="Accent5" refType="h" fact="0.069"/>
          <dgm:constr type="l" for="ch" forName="Accent6" refType="w" fact="0.2082"/>
          <dgm:constr type="t" for="ch" forName="Accent6" refType="h" fact="0.53"/>
          <dgm:constr type="w" for="ch" forName="Accent6" refType="w" fact="0.0393"/>
          <dgm:constr type="h" for="ch" forName="Accent6" refType="h" fact="0.069"/>
        </dgm:constrLst>
      </dgm:if>
      <dgm:if name="Name6" axis="ch ch" ptType="node node" func="cnt" op="equ" val="4">
        <dgm:alg type="composite">
          <dgm:param type="ar" val="1.3749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0306"/>
          <dgm:constr type="w" for="ch" forName="Parent" refType="w" fact="0.4875"/>
          <dgm:constr type="h" for="ch" forName="Parent" refType="h" fact="0.6703"/>
          <dgm:constr type="l" for="ch" forName="Accent8" refType="w" fact="0.0373"/>
          <dgm:constr type="t" for="ch" forName="Accent8" refType="h" fact="0.5038"/>
          <dgm:constr type="w" for="ch" forName="Accent8" refType="w" fact="0.098"/>
          <dgm:constr type="h" for="ch" forName="Accent8" refType="h" fact="0.1348"/>
          <dgm:constr type="l" for="ch" forName="Accent1" refType="w" fact="0.4492"/>
          <dgm:constr type="t" for="ch" forName="Accent1" refType="h" fact="0"/>
          <dgm:constr type="w" for="ch" forName="Accent1" refType="w" fact="0.0542"/>
          <dgm:constr type="h" for="ch" forName="Accent1" refType="h" fact="0.0746"/>
          <dgm:constr type="l" for="ch" forName="Accent2" refType="w" fact="0.3209"/>
          <dgm:constr type="t" for="ch" forName="Accent2" refType="h" fact="0.6511"/>
          <dgm:constr type="w" for="ch" forName="Accent2" refType="w" fact="0.0393"/>
          <dgm:constr type="h" for="ch" forName="Accent2" refType="h" fact="0.054"/>
          <dgm:constr type="l" for="ch" forName="Accent3" refType="w" fact="0.6899"/>
          <dgm:constr type="t" for="ch" forName="Accent3" refType="h" fact="0.3026"/>
          <dgm:constr type="w" for="ch" forName="Accent3" refType="w" fact="0.0393"/>
          <dgm:constr type="h" for="ch" forName="Accent3" refType="h" fact="0.054"/>
          <dgm:constr type="l" for="ch" forName="Accent9" refType="w" fact="0.6201"/>
          <dgm:constr type="t" for="ch" forName="Accent9" refType="h" fact="0.2115"/>
          <dgm:constr type="w" for="ch" forName="Accent9" refType="w" fact="0.0542"/>
          <dgm:constr type="h" for="ch" forName="Accent9" refType="h" fact="0.0746"/>
          <dgm:constr type="l" for="ch" forName="Child1" refType="w" fact="0.0186"/>
          <dgm:constr type="t" for="ch" forName="Child1" refType="h" fact="0.1515"/>
          <dgm:constr type="w" for="ch" forName="Child1" refType="w" fact="0.1982"/>
          <dgm:constr type="h" for="ch" forName="Child1" refType="h" fact="0.2725"/>
          <dgm:constr type="l" for="ch" forName="Child2" refType="w" fact="0.7086"/>
          <dgm:constr type="t" for="ch" forName="Child2" refType="h" fact="0.0233"/>
          <dgm:constr type="w" for="ch" forName="Child2" refType="w" fact="0.1982"/>
          <dgm:constr type="h" for="ch" forName="Child2" refType="h" fact="0.2725"/>
          <dgm:constr type="l" for="ch" forName="Child3" refType="w" fact="0.8018"/>
          <dgm:constr type="t" for="ch" forName="Child3" refType="h" fact="0.4943"/>
          <dgm:constr type="w" for="ch" forName="Child3" refType="w" fact="0.1982"/>
          <dgm:constr type="h" for="ch" forName="Child3" refType="h" fact="0.2725"/>
          <dgm:constr type="l" for="ch" forName="Accent12" refType="w" fact="0.7459"/>
          <dgm:constr type="t" for="ch" forName="Accent12" refType="h" fact="0.4848"/>
          <dgm:constr type="w" for="ch" forName="Accent12" refType="w" fact="0.0393"/>
          <dgm:constr type="h" for="ch" forName="Accent12" refType="h" fact="0.054"/>
          <dgm:constr type="l" for="ch" forName="Accent4" refType="w" fact="0.5021"/>
          <dgm:constr type="t" for="ch" forName="Accent4" refType="h" fact="0.7085"/>
          <dgm:constr type="w" for="ch" forName="Accent4" refType="w" fact="0.0542"/>
          <dgm:constr type="h" for="ch" forName="Accent4" refType="h" fact="0.0746"/>
          <dgm:constr type="l" for="ch" forName="Accent10" refType="w" fact="0"/>
          <dgm:constr type="t" for="ch" forName="Accent10" refType="h" fact="0.6642"/>
          <dgm:constr type="w" for="ch" forName="Accent10" refType="w" fact="0.0393"/>
          <dgm:constr type="h" for="ch" forName="Accent10" refType="h" fact="0.054"/>
          <dgm:constr type="l" for="ch" forName="Accent11" refType="w" fact="0.3916"/>
          <dgm:constr type="t" for="ch" forName="Accent11" refType="h" fact="0.5873"/>
          <dgm:constr type="w" for="ch" forName="Accent11" refType="w" fact="0.0393"/>
          <dgm:constr type="h" for="ch" forName="Accent11" refType="h" fact="0.054"/>
          <dgm:constr type="l" for="ch" forName="Accent7" refType="w" fact="0.3944"/>
          <dgm:constr type="t" for="ch" forName="Accent7" refType="h" fact="0.1083"/>
          <dgm:constr type="w" for="ch" forName="Accent7" refType="w" fact="0.0542"/>
          <dgm:constr type="h" for="ch" forName="Accent7" refType="h" fact="0.0746"/>
          <dgm:constr type="l" for="ch" forName="Accent5" refType="w" fact="0.3319"/>
          <dgm:constr type="t" for="ch" forName="Accent5" refType="h" fact="0.1059"/>
          <dgm:constr type="w" for="ch" forName="Accent5" refType="w" fact="0.0393"/>
          <dgm:constr type="h" for="ch" forName="Accent5" refType="h" fact="0.054"/>
          <dgm:constr type="l" for="ch" forName="Accent6" refType="w" fact="0.2082"/>
          <dgm:constr type="t" for="ch" forName="Accent6" refType="h" fact="0.4151"/>
          <dgm:constr type="w" for="ch" forName="Accent6" refType="w" fact="0.0393"/>
          <dgm:constr type="h" for="ch" forName="Accent6" refType="h" fact="0.054"/>
          <dgm:constr type="l" for="ch" forName="Child4" refType="w" fact="0.2329"/>
          <dgm:constr type="t" for="ch" forName="Child4" refType="h" fact="0.7275"/>
          <dgm:constr type="w" for="ch" forName="Child4" refType="w" fact="0.1982"/>
          <dgm:constr type="h" for="ch" forName="Child4" refType="h" fact="0.2725"/>
          <dgm:constr type="l" for="ch" forName="Accent13" refType="w" fact="0.4099"/>
          <dgm:constr type="t" for="ch" forName="Accent13" refType="h" fact="0.7183"/>
          <dgm:constr type="w" for="ch" forName="Accent13" refType="w" fact="0.0393"/>
          <dgm:constr type="h" for="ch" forName="Accent13" refType="h" fact="0.054"/>
        </dgm:constrLst>
      </dgm:if>
      <dgm:else name="Name7">
        <dgm:alg type="composite">
          <dgm:param type="ar" val="1.1477"/>
        </dgm:alg>
        <dgm:constrLst>
          <dgm:constr type="primFontSz" for="des" ptType="node" op="equ" val="65"/>
          <dgm:constr type="l" for="ch" forName="Parent" refType="w" fact="0.171"/>
          <dgm:constr type="t" for="ch" forName="Parent" refType="h" fact="0.1907"/>
          <dgm:constr type="w" for="ch" forName="Parent" refType="w" fact="0.4875"/>
          <dgm:constr type="h" for="ch" forName="Parent" refType="h" fact="0.5596"/>
          <dgm:constr type="l" for="ch" forName="Accent8" refType="w" fact="0.0373"/>
          <dgm:constr type="t" for="ch" forName="Accent8" refType="h" fact="0.5858"/>
          <dgm:constr type="w" for="ch" forName="Accent8" refType="w" fact="0.098"/>
          <dgm:constr type="h" for="ch" forName="Accent8" refType="h" fact="0.1125"/>
          <dgm:constr type="l" for="ch" forName="Accent1" refType="w" fact="0.4492"/>
          <dgm:constr type="t" for="ch" forName="Accent1" refType="h" fact="0.1652"/>
          <dgm:constr type="w" for="ch" forName="Accent1" refType="w" fact="0.0542"/>
          <dgm:constr type="h" for="ch" forName="Accent1" refType="h" fact="0.0623"/>
          <dgm:constr type="l" for="ch" forName="Accent2" refType="w" fact="0.3209"/>
          <dgm:constr type="t" for="ch" forName="Accent2" refType="h" fact="0.7087"/>
          <dgm:constr type="w" for="ch" forName="Accent2" refType="w" fact="0.0393"/>
          <dgm:constr type="h" for="ch" forName="Accent2" refType="h" fact="0.0451"/>
          <dgm:constr type="l" for="ch" forName="Accent3" refType="w" fact="0.6899"/>
          <dgm:constr type="t" for="ch" forName="Accent3" refType="h" fact="0.4178"/>
          <dgm:constr type="w" for="ch" forName="Accent3" refType="w" fact="0.0393"/>
          <dgm:constr type="h" for="ch" forName="Accent3" refType="h" fact="0.0451"/>
          <dgm:constr type="l" for="ch" forName="Accent9" refType="w" fact="0.6201"/>
          <dgm:constr type="t" for="ch" forName="Accent9" refType="h" fact="0.3417"/>
          <dgm:constr type="w" for="ch" forName="Accent9" refType="w" fact="0.0542"/>
          <dgm:constr type="h" for="ch" forName="Accent9" refType="h" fact="0.0623"/>
          <dgm:constr type="l" for="ch" forName="Child1" refType="w" fact="0.0186"/>
          <dgm:constr type="t" for="ch" forName="Child1" refType="h" fact="0.2917"/>
          <dgm:constr type="w" for="ch" forName="Child1" refType="w" fact="0.1982"/>
          <dgm:constr type="h" for="ch" forName="Child1" refType="h" fact="0.2275"/>
          <dgm:constr type="l" for="ch" forName="Child2" refType="w" fact="0.7086"/>
          <dgm:constr type="t" for="ch" forName="Child2" refType="h" fact="0.1847"/>
          <dgm:constr type="w" for="ch" forName="Child2" refType="w" fact="0.1982"/>
          <dgm:constr type="h" for="ch" forName="Child2" refType="h" fact="0.2275"/>
          <dgm:constr type="l" for="ch" forName="Child3" refType="w" fact="0.8018"/>
          <dgm:constr type="t" for="ch" forName="Child3" refType="h" fact="0.5778"/>
          <dgm:constr type="w" for="ch" forName="Child3" refType="w" fact="0.1982"/>
          <dgm:constr type="h" for="ch" forName="Child3" refType="h" fact="0.2275"/>
          <dgm:constr type="l" for="ch" forName="Accent12" refType="w" fact="0.7459"/>
          <dgm:constr type="t" for="ch" forName="Accent12" refType="h" fact="0.5699"/>
          <dgm:constr type="w" for="ch" forName="Accent12" refType="w" fact="0.0393"/>
          <dgm:constr type="h" for="ch" forName="Accent12" refType="h" fact="0.0451"/>
          <dgm:constr type="l" for="ch" forName="Accent4" refType="w" fact="0.5021"/>
          <dgm:constr type="t" for="ch" forName="Accent4" refType="h" fact="0.7567"/>
          <dgm:constr type="w" for="ch" forName="Accent4" refType="w" fact="0.0542"/>
          <dgm:constr type="h" for="ch" forName="Accent4" refType="h" fact="0.0623"/>
          <dgm:constr type="l" for="ch" forName="Accent10" refType="w" fact="0"/>
          <dgm:constr type="t" for="ch" forName="Accent10" refType="h" fact="0.7197"/>
          <dgm:constr type="w" for="ch" forName="Accent10" refType="w" fact="0.0393"/>
          <dgm:constr type="h" for="ch" forName="Accent10" refType="h" fact="0.0451"/>
          <dgm:constr type="l" for="ch" forName="Accent11" refType="w" fact="0.3916"/>
          <dgm:constr type="t" for="ch" forName="Accent11" refType="h" fact="0.6555"/>
          <dgm:constr type="w" for="ch" forName="Accent11" refType="w" fact="0.0393"/>
          <dgm:constr type="h" for="ch" forName="Accent11" refType="h" fact="0.0451"/>
          <dgm:constr type="l" for="ch" forName="Accent7" refType="w" fact="0.3944"/>
          <dgm:constr type="t" for="ch" forName="Accent7" refType="h" fact="0.2556"/>
          <dgm:constr type="w" for="ch" forName="Accent7" refType="w" fact="0.0542"/>
          <dgm:constr type="h" for="ch" forName="Accent7" refType="h" fact="0.0623"/>
          <dgm:constr type="l" for="ch" forName="Accent5" refType="w" fact="0.3319"/>
          <dgm:constr type="t" for="ch" forName="Accent5" refType="h" fact="0.2536"/>
          <dgm:constr type="w" for="ch" forName="Accent5" refType="w" fact="0.0393"/>
          <dgm:constr type="h" for="ch" forName="Accent5" refType="h" fact="0.0451"/>
          <dgm:constr type="l" for="ch" forName="Accent6" refType="w" fact="0.2082"/>
          <dgm:constr type="t" for="ch" forName="Accent6" refType="h" fact="0.5117"/>
          <dgm:constr type="w" for="ch" forName="Accent6" refType="w" fact="0.0393"/>
          <dgm:constr type="h" for="ch" forName="Accent6" refType="h" fact="0.0451"/>
          <dgm:constr type="l" for="ch" forName="Child5" refType="w" fact="0.4219"/>
          <dgm:constr type="t" for="ch" forName="Child5" refType="h" fact="0"/>
          <dgm:constr type="w" for="ch" forName="Child5" refType="w" fact="0.1982"/>
          <dgm:constr type="h" for="ch" forName="Child5" refType="h" fact="0.2275"/>
          <dgm:constr type="l" for="ch" forName="Child4" refType="w" fact="0.2329"/>
          <dgm:constr type="t" for="ch" forName="Child4" refType="h" fact="0.7725"/>
          <dgm:constr type="w" for="ch" forName="Child4" refType="w" fact="0.1982"/>
          <dgm:constr type="h" for="ch" forName="Child4" refType="h" fact="0.2275"/>
          <dgm:constr type="l" for="ch" forName="Accent15" refType="w" fact="0.1775"/>
          <dgm:constr type="t" for="ch" forName="Accent15" refType="h" fact="0.2466"/>
          <dgm:constr type="w" for="ch" forName="Accent15" refType="w" fact="0.0393"/>
          <dgm:constr type="h" for="ch" forName="Accent15" refType="h" fact="0.0451"/>
          <dgm:constr type="l" for="ch" forName="Accent16" refType="w" fact="0.6351"/>
          <dgm:constr type="t" for="ch" forName="Accent16" refType="h" fact="0.056"/>
          <dgm:constr type="w" for="ch" forName="Accent16" refType="w" fact="0.0393"/>
          <dgm:constr type="h" for="ch" forName="Accent16" refType="h" fact="0.0451"/>
          <dgm:constr type="l" for="ch" forName="Accent13" refType="w" fact="0.4099"/>
          <dgm:constr type="t" for="ch" forName="Accent13" refType="h" fact="0.7648"/>
          <dgm:constr type="w" for="ch" forName="Accent13" refType="w" fact="0.0393"/>
          <dgm:constr type="h" for="ch" forName="Accent13" refType="h" fact="0.0451"/>
        </dgm:constrLst>
      </dgm:else>
    </dgm:choose>
    <dgm:forEach name="wrapper" axis="self" ptType="parTrans">
      <dgm:forEach name="accentRepeat1" axis="self">
        <dgm:layoutNode name="AccentHold1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2" axis="self">
        <dgm:layoutNode name="AccentHold2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  <dgm:forEach name="accentRepeat3" axis="self">
        <dgm:layoutNode name="AccentHold3" styleLbl="node1">
          <dgm:alg type="sp"/>
          <dgm:shape xmlns:r="http://schemas.openxmlformats.org/officeDocument/2006/relationships" type="ellipse" r:blip="">
            <dgm:adjLst/>
          </dgm:shape>
          <dgm:presOf/>
        </dgm:layoutNode>
      </dgm:forEach>
    </dgm:forEach>
    <dgm:forEach name="Name8" axis="ch" ptType="node" cnt="1">
      <dgm:layoutNode name="Parent" styleLbl="node0">
        <dgm:varLst>
          <dgm:chMax val="5"/>
          <dgm:chPref val="5"/>
        </dgm:varLst>
        <dgm:alg type="tx"/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choose name="Name9">
        <dgm:if name="Name10" axis="ch" ptType="node" func="cnt" op="lte" val="4">
          <dgm:layoutNode name="Accent1" styleLbl="node1">
            <dgm:alg type="sp"/>
            <dgm:shape xmlns:r="http://schemas.openxmlformats.org/officeDocument/2006/relationships" type="ellipse" r:blip="">
              <dgm:adjLst/>
            </dgm:shape>
            <dgm:presOf/>
            <dgm:constrLst/>
          </dgm:layoutNode>
        </dgm:if>
        <dgm:else name="Name11"/>
      </dgm:choose>
      <dgm:layoutNode name="Accent2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3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4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5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  <dgm:layoutNode name="Accent6" styleLbl="node1">
        <dgm:alg type="sp"/>
        <dgm:shape xmlns:r="http://schemas.openxmlformats.org/officeDocument/2006/relationships" type="ellipse" r:blip="">
          <dgm:adjLst/>
        </dgm:shape>
        <dgm:presOf/>
        <dgm:constrLst/>
      </dgm:layoutNode>
    </dgm:forEach>
    <dgm:forEach name="Name12" axis="ch ch" ptType="node node" st="1 1" cnt="1 1">
      <dgm:layoutNode name="Child1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7">
        <dgm:alg type="sp"/>
        <dgm:shape xmlns:r="http://schemas.openxmlformats.org/officeDocument/2006/relationships" r:blip="">
          <dgm:adjLst/>
        </dgm:shape>
        <dgm:presOf/>
        <dgm:constrLst/>
        <dgm:forEach name="Name13" ref="accentRepeat1"/>
      </dgm:layoutNode>
      <dgm:layoutNode name="Accent8">
        <dgm:alg type="sp"/>
        <dgm:shape xmlns:r="http://schemas.openxmlformats.org/officeDocument/2006/relationships" r:blip="">
          <dgm:adjLst/>
        </dgm:shape>
        <dgm:presOf/>
        <dgm:constrLst/>
        <dgm:forEach name="Name14" ref="accentRepeat2"/>
      </dgm:layoutNode>
    </dgm:forEach>
    <dgm:forEach name="Name15" axis="ch ch" ptType="node node" st="1 2" cnt="1 1">
      <dgm:layoutNode name="Child2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9">
        <dgm:alg type="sp"/>
        <dgm:shape xmlns:r="http://schemas.openxmlformats.org/officeDocument/2006/relationships" r:blip="">
          <dgm:adjLst/>
        </dgm:shape>
        <dgm:presOf/>
        <dgm:constrLst/>
        <dgm:forEach name="Name16" ref="accentRepeat1"/>
      </dgm:layoutNode>
      <dgm:layoutNode name="Accent10">
        <dgm:alg type="sp"/>
        <dgm:shape xmlns:r="http://schemas.openxmlformats.org/officeDocument/2006/relationships" r:blip="">
          <dgm:adjLst/>
        </dgm:shape>
        <dgm:presOf/>
        <dgm:constrLst/>
        <dgm:forEach name="Name17" ref="accentRepeat2"/>
      </dgm:layoutNode>
      <dgm:layoutNode name="Accent11">
        <dgm:alg type="sp"/>
        <dgm:shape xmlns:r="http://schemas.openxmlformats.org/officeDocument/2006/relationships" r:blip="">
          <dgm:adjLst/>
        </dgm:shape>
        <dgm:presOf/>
        <dgm:constrLst/>
        <dgm:forEach name="Name18" ref="accentRepeat3"/>
      </dgm:layoutNode>
    </dgm:forEach>
    <dgm:forEach name="Name19" axis="ch ch" ptType="node node" st="1 3" cnt="1 1">
      <dgm:layoutNode name="Child3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2">
        <dgm:alg type="sp"/>
        <dgm:shape xmlns:r="http://schemas.openxmlformats.org/officeDocument/2006/relationships" r:blip="">
          <dgm:adjLst/>
        </dgm:shape>
        <dgm:presOf/>
        <dgm:constrLst/>
        <dgm:forEach name="Name20" ref="accentRepeat1"/>
      </dgm:layoutNode>
    </dgm:forEach>
    <dgm:forEach name="Name21" axis="ch ch" ptType="node node" st="1 4" cnt="1 1">
      <dgm:layoutNode name="Child4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3">
        <dgm:alg type="sp"/>
        <dgm:shape xmlns:r="http://schemas.openxmlformats.org/officeDocument/2006/relationships" r:blip="">
          <dgm:adjLst/>
        </dgm:shape>
        <dgm:presOf/>
        <dgm:constrLst/>
        <dgm:forEach name="Name22" ref="accentRepeat1"/>
      </dgm:layoutNode>
    </dgm:forEach>
    <dgm:forEach name="Name23" axis="ch ch" ptType="node node" st="1 5" cnt="1 1">
      <dgm:layoutNode name="Child5" styleLbl="node1">
        <dgm:varLst>
          <dgm:chMax val="0"/>
          <dgm:chPref val="0"/>
        </dgm:varLst>
        <dgm:alg type="tx">
          <dgm:param type="shpTxLTRAlignCh" val="ctr"/>
          <dgm:param type="txAnchorVertCh" val="mid"/>
        </dgm:alg>
        <dgm:shape xmlns:r="http://schemas.openxmlformats.org/officeDocument/2006/relationships" type="ellipse" r:blip="">
          <dgm:adjLst/>
        </dgm:shape>
        <dgm:presOf axis="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layoutNode name="Accent15">
        <dgm:alg type="sp"/>
        <dgm:shape xmlns:r="http://schemas.openxmlformats.org/officeDocument/2006/relationships" r:blip="">
          <dgm:adjLst/>
        </dgm:shape>
        <dgm:presOf/>
        <dgm:constrLst/>
        <dgm:forEach name="Name24" ref="accentRepeat2"/>
      </dgm:layoutNode>
      <dgm:layoutNode name="Accent16">
        <dgm:alg type="sp"/>
        <dgm:shape xmlns:r="http://schemas.openxmlformats.org/officeDocument/2006/relationships" r:blip="">
          <dgm:adjLst/>
        </dgm:shape>
        <dgm:presOf/>
        <dgm:constrLst/>
        <dgm:forEach name="Name25" ref="accentRepeat3"/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5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6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7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8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hdphoto2.wdp>
</file>

<file path=ppt/media/hdphoto3.wdp>
</file>

<file path=ppt/media/image1.png>
</file>

<file path=ppt/media/image10.webp>
</file>

<file path=ppt/media/image11.png>
</file>

<file path=ppt/media/image12.png>
</file>

<file path=ppt/media/image13.avif>
</file>

<file path=ppt/media/image14.webp>
</file>

<file path=ppt/media/image15.gif>
</file>

<file path=ppt/media/image16.png>
</file>

<file path=ppt/media/image17.webp>
</file>

<file path=ppt/media/image18.png>
</file>

<file path=ppt/media/image19.avif>
</file>

<file path=ppt/media/image2.png>
</file>

<file path=ppt/media/image20.png>
</file>

<file path=ppt/media/image21.gif>
</file>

<file path=ppt/media/image22.gif>
</file>

<file path=ppt/media/image23.png>
</file>

<file path=ppt/media/image24.gif>
</file>

<file path=ppt/media/image3.png>
</file>

<file path=ppt/media/image4.png>
</file>

<file path=ppt/media/image5.gif>
</file>

<file path=ppt/media/image6.png>
</file>

<file path=ppt/media/image7.png>
</file>

<file path=ppt/media/image8.png>
</file>

<file path=ppt/media/image9.web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4" Type="http://schemas.microsoft.com/office/2007/relationships/hdphoto" Target="../media/hdphoto1.wdp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2765016-D309-FA10-226C-846CF2FA2F3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1B74B37D-F6EC-2AD1-B964-123F65685F6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6C23FC2-76F0-E0D7-9203-F14062E7475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F11721-5273-2234-C459-F47AF95B698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05AADE5E-E406-EB92-F54B-3A6E8994AE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4798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45AF0CCA-D902-9EF9-2020-A4D76663A61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9E8233A6-38D2-1B89-8315-42153609DAA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56BB778-1E6E-6BCE-E4AD-6D6855CBA2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8C09B184-F9E4-D888-A5E2-45C6B613CB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695E8AE-6EB5-2CCD-56E1-EF09651C01C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48560569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D8D5540-C719-CFD7-F066-75CB0858FA9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5D31C09E-752E-A9E9-80EE-0699B198264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BB950B8-471E-EC3E-0302-9D35749A54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3CD3DB81-40E5-8D14-013E-7A181159FD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538500B-D0F0-FF2C-5990-8C9361A0435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1002664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En blanco Tec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A29FD764-A682-3D0E-8FBF-0EAC66C6A4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805928" y="6557518"/>
            <a:ext cx="1131901" cy="365125"/>
          </a:xfrm>
        </p:spPr>
        <p:txBody>
          <a:bodyPr/>
          <a:lstStyle>
            <a:lvl1pPr>
              <a:defRPr>
                <a:solidFill>
                  <a:srgbClr val="0033A0"/>
                </a:solidFill>
              </a:defRPr>
            </a:lvl1pPr>
          </a:lstStyle>
          <a:p>
            <a:fld id="{B6197C51-1803-449A-8A1D-86182DE5A57F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F6EBF49B-4CC0-F5B3-FF51-250AC0295B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1210056" cy="365125"/>
          </a:xfrm>
        </p:spPr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D31E87A4-C74C-CCEA-A001-9ACD63231A4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750807" y="6548025"/>
            <a:ext cx="498447" cy="365125"/>
          </a:xfrm>
        </p:spPr>
        <p:txBody>
          <a:bodyPr/>
          <a:lstStyle>
            <a:lvl1pPr>
              <a:defRPr>
                <a:solidFill>
                  <a:srgbClr val="0033A0"/>
                </a:solidFill>
              </a:defRPr>
            </a:lvl1pPr>
          </a:lstStyle>
          <a:p>
            <a:fld id="{02AD006E-C4C2-4C19-8724-F9579504CEB5}" type="slidenum">
              <a:rPr lang="es-MX" smtClean="0"/>
              <a:pPr/>
              <a:t>‹Nº›</a:t>
            </a:fld>
            <a:endParaRPr lang="es-MX" dirty="0"/>
          </a:p>
        </p:txBody>
      </p:sp>
      <p:grpSp>
        <p:nvGrpSpPr>
          <p:cNvPr id="5" name="Grupo 4">
            <a:extLst>
              <a:ext uri="{FF2B5EF4-FFF2-40B4-BE49-F238E27FC236}">
                <a16:creationId xmlns:a16="http://schemas.microsoft.com/office/drawing/2014/main" id="{F33518A5-F50D-3540-35BF-43AFF77C751B}"/>
              </a:ext>
            </a:extLst>
          </p:cNvPr>
          <p:cNvGrpSpPr/>
          <p:nvPr userDrawn="1"/>
        </p:nvGrpSpPr>
        <p:grpSpPr>
          <a:xfrm>
            <a:off x="9269689" y="6250174"/>
            <a:ext cx="2922311" cy="526863"/>
            <a:chOff x="3834255" y="2098841"/>
            <a:chExt cx="6513291" cy="974896"/>
          </a:xfrm>
        </p:grpSpPr>
        <p:pic>
          <p:nvPicPr>
            <p:cNvPr id="6" name="Imagen 5">
              <a:extLst>
                <a:ext uri="{FF2B5EF4-FFF2-40B4-BE49-F238E27FC236}">
                  <a16:creationId xmlns:a16="http://schemas.microsoft.com/office/drawing/2014/main" id="{7D3C82BA-A8A7-53DB-6E0A-872BF29AB51E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34255" y="2273023"/>
              <a:ext cx="1918083" cy="505895"/>
            </a:xfrm>
            <a:prstGeom prst="rect">
              <a:avLst/>
            </a:prstGeom>
          </p:spPr>
        </p:pic>
        <p:cxnSp>
          <p:nvCxnSpPr>
            <p:cNvPr id="7" name="Conector recto 6">
              <a:extLst>
                <a:ext uri="{FF2B5EF4-FFF2-40B4-BE49-F238E27FC236}">
                  <a16:creationId xmlns:a16="http://schemas.microsoft.com/office/drawing/2014/main" id="{730D196C-4161-A844-E904-7E62E771CCA9}"/>
                </a:ext>
              </a:extLst>
            </p:cNvPr>
            <p:cNvCxnSpPr>
              <a:cxnSpLocks/>
            </p:cNvCxnSpPr>
            <p:nvPr/>
          </p:nvCxnSpPr>
          <p:spPr>
            <a:xfrm>
              <a:off x="5956553" y="2273023"/>
              <a:ext cx="0" cy="433601"/>
            </a:xfrm>
            <a:prstGeom prst="line">
              <a:avLst/>
            </a:prstGeom>
            <a:ln w="28575">
              <a:solidFill>
                <a:srgbClr val="0033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8" name="CuadroTexto 7">
              <a:extLst>
                <a:ext uri="{FF2B5EF4-FFF2-40B4-BE49-F238E27FC236}">
                  <a16:creationId xmlns:a16="http://schemas.microsoft.com/office/drawing/2014/main" id="{C814D056-35F2-4530-49D4-AAFF342EBDD3}"/>
                </a:ext>
              </a:extLst>
            </p:cNvPr>
            <p:cNvSpPr txBox="1"/>
            <p:nvPr/>
          </p:nvSpPr>
          <p:spPr>
            <a:xfrm>
              <a:off x="6015773" y="2098841"/>
              <a:ext cx="4331773" cy="8542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1200" dirty="0">
                  <a:solidFill>
                    <a:srgbClr val="0033A0"/>
                  </a:solidFill>
                </a:rPr>
                <a:t>Pensamiento computacional orientado a objetos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4D5C3B5C-E60F-8E58-60AE-16F581FDD6A2}"/>
                </a:ext>
              </a:extLst>
            </p:cNvPr>
            <p:cNvSpPr txBox="1"/>
            <p:nvPr/>
          </p:nvSpPr>
          <p:spPr>
            <a:xfrm>
              <a:off x="4048854" y="2706624"/>
              <a:ext cx="6094476" cy="367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1400" dirty="0">
                  <a:solidFill>
                    <a:srgbClr val="0033A0"/>
                  </a:solidFill>
                </a:rPr>
                <a:t>Dr. Luis Roberto Morales Manilla</a:t>
              </a:r>
            </a:p>
          </p:txBody>
        </p:sp>
      </p:grpSp>
      <p:sp>
        <p:nvSpPr>
          <p:cNvPr id="10" name="Título 1">
            <a:extLst>
              <a:ext uri="{FF2B5EF4-FFF2-40B4-BE49-F238E27FC236}">
                <a16:creationId xmlns:a16="http://schemas.microsoft.com/office/drawing/2014/main" id="{B6ADC2BE-1C4A-A972-EDA6-97201C573A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>
            <a:lvl1pPr>
              <a:defRPr>
                <a:solidFill>
                  <a:srgbClr val="0033A0"/>
                </a:solidFill>
                <a:latin typeface="Transformers Movie" pitchFamily="2" charset="0"/>
              </a:defRPr>
            </a:lvl1pPr>
          </a:lstStyle>
          <a:p>
            <a:r>
              <a:rPr lang="es-ES" dirty="0"/>
              <a:t>Haga clic para modificar el estilo de título del patrón</a:t>
            </a:r>
            <a:endParaRPr lang="es-MX" dirty="0"/>
          </a:p>
        </p:txBody>
      </p:sp>
      <p:pic>
        <p:nvPicPr>
          <p:cNvPr id="12" name="Imagen 11">
            <a:extLst>
              <a:ext uri="{FF2B5EF4-FFF2-40B4-BE49-F238E27FC236}">
                <a16:creationId xmlns:a16="http://schemas.microsoft.com/office/drawing/2014/main" id="{8856A719-624B-09FD-2FB5-E56B321C59A0}"/>
              </a:ext>
            </a:extLst>
          </p:cNvPr>
          <p:cNvPicPr>
            <a:picLocks noChangeAspect="1"/>
          </p:cNvPicPr>
          <p:nvPr userDrawn="1"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8984" b="89844" l="10000" r="90000">
                        <a14:foregroundMark x1="44556" y1="8984" x2="44556" y2="8984"/>
                        <a14:foregroundMark x1="45444" y1="89453" x2="45444" y2="8945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0902" r="41007"/>
          <a:stretch>
            <a:fillRect/>
          </a:stretch>
        </p:blipFill>
        <p:spPr>
          <a:xfrm>
            <a:off x="7674331" y="6492911"/>
            <a:ext cx="236625" cy="3720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7928322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pos="3840">
          <p15:clr>
            <a:srgbClr val="FBAE40"/>
          </p15:clr>
        </p15:guide>
      </p15:sldGuideLst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83479BF-DD67-E263-B97F-87039A90047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D1CD993D-6096-6F77-4022-A5C791C90C2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6742C494-EFFB-3C4E-AEFF-F0CC790E2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24EBAA7-3015-0E1E-73A3-CE3B02911DA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474FF02B-82B5-5EA8-5A2B-DAEAC471C86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04134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18654B0-3EE2-2F5F-4435-4FEA972D34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78A955B4-42C3-B9A0-295C-3F7AE8A62B9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23879289-6F65-A65C-07E2-B4A1BF1064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CFBA726-C645-1EDD-1137-52FEB3547D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E7540E07-B52B-2B72-4EB0-EDB196967A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9074843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5A32385-36B9-6D3D-2DFE-36607728F73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A64D453-82CB-BD7D-CBC7-D588A4B2E03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EAA3C21-9F0E-8924-0BD9-20E7435563F4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0A6FE17-52BF-0F53-3FDA-C90153050F7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13CA04E-15FD-DCCE-07A0-2E4490790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93F981B7-BF15-182A-38F5-87B2594E07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97353027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EB793D2-7F67-8F6D-D630-D355F7922E2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1E4D067-AE4A-6BFA-DFF4-9ED4B2A5E7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1AB6AC49-8267-F912-56CD-0297B132D61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95B0504-1F83-502B-9BB2-3FCC975712F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9D660F0B-657A-80F7-76C9-32AC998B916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E33B883-8600-2E52-A663-D3566BFE9B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0BEE40F3-1075-E905-2A72-C8C92C46AF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E42D5547-BD7C-AA44-C6CA-9FDDED59E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2056095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7B3FD375-900E-E25C-304E-59EB87B5B98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DFA22507-FCDA-C5AE-75EF-15BED15629B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E2BC2D56-310D-80FD-9906-7E517F0FDB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71C2B0D8-5B80-2503-AF6E-E439E350F5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206772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CE56A808-BAE9-FB8D-E20C-E8982BD3A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0513778A-1634-FD4C-04D5-61B2412EB5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9CD77D51-A7CB-2700-5DB4-BF8BBD5C6C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7688126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D32101D-EC2B-6E62-CBEA-55D4E8AF42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82EAAEC-302B-7789-A65A-91B9573E48A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F959A035-1DBA-0826-955D-AB411FAFB43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C3603F4E-E0BB-FB92-ADE0-7F39BF565E6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DADAB129-5444-A0C8-6777-9BF5374589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E34D3D24-C8BE-125A-8A16-E33870A3B8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5930022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C7B2515A-F8A3-7E3B-A235-E6E8DC114B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C06DC7CC-7AD3-4CD4-EA95-B308EEAC8CE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MX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D8ACD652-3399-373B-1307-14A00BF81E7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84B86AE7-32AB-4E97-51F4-7EF5E4ED5D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97C28FD0-87A6-6B35-2E3E-3F1E0D94B9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AA91F42E-B237-A308-7D94-20250DE787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58333456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C7B6B587-6271-F2E3-2D18-905885CA76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MX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073AACB-81B2-8E3F-D862-6D8600E4800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MX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9D46CF38-ED1E-6F0E-4C56-F9379D53B8B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2A76B41-C6A0-4190-9317-59D4F5854404}" type="datetimeFigureOut">
              <a:rPr lang="es-MX" smtClean="0"/>
              <a:t>05/11/2025</a:t>
            </a:fld>
            <a:endParaRPr lang="es-MX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5AE30366-ACA2-36D0-B4D8-9EEE3F09CBC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MX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12AF22-E7D4-FDF5-B0BD-57400FC88E9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02F5F23-6A4D-4F0D-9B39-896CA6866C31}" type="slidenum">
              <a:rPr lang="es-MX" smtClean="0"/>
              <a:t>‹Nº›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0115513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MX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8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webp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8" Type="http://schemas.openxmlformats.org/officeDocument/2006/relationships/diagramLayout" Target="../diagrams/layout4.xml"/><Relationship Id="rId13" Type="http://schemas.openxmlformats.org/officeDocument/2006/relationships/diagramLayout" Target="../diagrams/layout5.xml"/><Relationship Id="rId18" Type="http://schemas.openxmlformats.org/officeDocument/2006/relationships/diagramLayout" Target="../diagrams/layout6.xml"/><Relationship Id="rId26" Type="http://schemas.microsoft.com/office/2007/relationships/diagramDrawing" Target="../diagrams/drawing7.xml"/><Relationship Id="rId3" Type="http://schemas.openxmlformats.org/officeDocument/2006/relationships/diagramLayout" Target="../diagrams/layout3.xml"/><Relationship Id="rId21" Type="http://schemas.microsoft.com/office/2007/relationships/diagramDrawing" Target="../diagrams/drawing6.xml"/><Relationship Id="rId7" Type="http://schemas.openxmlformats.org/officeDocument/2006/relationships/diagramData" Target="../diagrams/data4.xml"/><Relationship Id="rId12" Type="http://schemas.openxmlformats.org/officeDocument/2006/relationships/diagramData" Target="../diagrams/data5.xml"/><Relationship Id="rId17" Type="http://schemas.openxmlformats.org/officeDocument/2006/relationships/diagramData" Target="../diagrams/data6.xml"/><Relationship Id="rId25" Type="http://schemas.openxmlformats.org/officeDocument/2006/relationships/diagramColors" Target="../diagrams/colors7.xml"/><Relationship Id="rId2" Type="http://schemas.openxmlformats.org/officeDocument/2006/relationships/diagramData" Target="../diagrams/data3.xml"/><Relationship Id="rId16" Type="http://schemas.microsoft.com/office/2007/relationships/diagramDrawing" Target="../diagrams/drawing5.xml"/><Relationship Id="rId20" Type="http://schemas.openxmlformats.org/officeDocument/2006/relationships/diagramColors" Target="../diagrams/colors6.xml"/><Relationship Id="rId29" Type="http://schemas.openxmlformats.org/officeDocument/2006/relationships/diagramQuickStyle" Target="../diagrams/quickStyle8.xml"/><Relationship Id="rId1" Type="http://schemas.openxmlformats.org/officeDocument/2006/relationships/slideLayout" Target="../slideLayouts/slideLayout12.xml"/><Relationship Id="rId6" Type="http://schemas.microsoft.com/office/2007/relationships/diagramDrawing" Target="../diagrams/drawing3.xml"/><Relationship Id="rId11" Type="http://schemas.microsoft.com/office/2007/relationships/diagramDrawing" Target="../diagrams/drawing4.xml"/><Relationship Id="rId24" Type="http://schemas.openxmlformats.org/officeDocument/2006/relationships/diagramQuickStyle" Target="../diagrams/quickStyle7.xml"/><Relationship Id="rId5" Type="http://schemas.openxmlformats.org/officeDocument/2006/relationships/diagramColors" Target="../diagrams/colors3.xml"/><Relationship Id="rId15" Type="http://schemas.openxmlformats.org/officeDocument/2006/relationships/diagramColors" Target="../diagrams/colors5.xml"/><Relationship Id="rId23" Type="http://schemas.openxmlformats.org/officeDocument/2006/relationships/diagramLayout" Target="../diagrams/layout7.xml"/><Relationship Id="rId28" Type="http://schemas.openxmlformats.org/officeDocument/2006/relationships/diagramLayout" Target="../diagrams/layout8.xml"/><Relationship Id="rId10" Type="http://schemas.openxmlformats.org/officeDocument/2006/relationships/diagramColors" Target="../diagrams/colors4.xml"/><Relationship Id="rId19" Type="http://schemas.openxmlformats.org/officeDocument/2006/relationships/diagramQuickStyle" Target="../diagrams/quickStyle6.xml"/><Relationship Id="rId31" Type="http://schemas.microsoft.com/office/2007/relationships/diagramDrawing" Target="../diagrams/drawing8.xml"/><Relationship Id="rId4" Type="http://schemas.openxmlformats.org/officeDocument/2006/relationships/diagramQuickStyle" Target="../diagrams/quickStyle3.xml"/><Relationship Id="rId9" Type="http://schemas.openxmlformats.org/officeDocument/2006/relationships/diagramQuickStyle" Target="../diagrams/quickStyle4.xml"/><Relationship Id="rId14" Type="http://schemas.openxmlformats.org/officeDocument/2006/relationships/diagramQuickStyle" Target="../diagrams/quickStyle5.xml"/><Relationship Id="rId22" Type="http://schemas.openxmlformats.org/officeDocument/2006/relationships/diagramData" Target="../diagrams/data7.xml"/><Relationship Id="rId27" Type="http://schemas.openxmlformats.org/officeDocument/2006/relationships/diagramData" Target="../diagrams/data8.xml"/><Relationship Id="rId30" Type="http://schemas.openxmlformats.org/officeDocument/2006/relationships/diagramColors" Target="../diagrams/colors8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webp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13.avif"/><Relationship Id="rId5" Type="http://schemas.openxmlformats.org/officeDocument/2006/relationships/image" Target="../media/image12.png"/><Relationship Id="rId4" Type="http://schemas.microsoft.com/office/2007/relationships/hdphoto" Target="../media/hdphoto3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4.webp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15.gif"/><Relationship Id="rId4" Type="http://schemas.microsoft.com/office/2007/relationships/hdphoto" Target="../media/hdphoto3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2.xml"/></Relationships>
</file>

<file path=ppt/slides/_rels/slide24.xml.rels><?xml version="1.0" encoding="UTF-8" standalone="yes"?>
<Relationships xmlns="http://schemas.openxmlformats.org/package/2006/relationships"><Relationship Id="rId3" Type="http://schemas.microsoft.com/office/2007/relationships/hdphoto" Target="../media/hdphoto3.wdp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17.webp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avif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2.xml"/></Relationships>
</file>

<file path=ppt/slides/_rels/slide27.xml.rels><?xml version="1.0" encoding="UTF-8" standalone="yes"?>
<Relationships xmlns="http://schemas.openxmlformats.org/package/2006/relationships"><Relationship Id="rId3" Type="http://schemas.openxmlformats.org/officeDocument/2006/relationships/hyperlink" Target="https://n9.cl/5ssdyi" TargetMode="External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image" Target="../media/image21.gif"/><Relationship Id="rId1" Type="http://schemas.openxmlformats.org/officeDocument/2006/relationships/slideLayout" Target="../slideLayouts/slideLayout12.xml"/><Relationship Id="rId4" Type="http://schemas.openxmlformats.org/officeDocument/2006/relationships/hyperlink" Target="https://n9.cl/cl1tcx" TargetMode="Externa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file:///C:\Program%20Files\Microsoft%20Visual%20Studio\2022\Professional\Common7\IDE\devenv.exe" TargetMode="External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microsoft.com/office/2007/relationships/hdphoto" Target="../media/hdphoto2.wdp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gif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B81608B1-9B83-5298-14E9-D74D7A6844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424112"/>
            <a:ext cx="7620000" cy="2009775"/>
          </a:xfrm>
          <a:prstGeom prst="rect">
            <a:avLst/>
          </a:prstGeom>
        </p:spPr>
      </p:pic>
      <p:sp>
        <p:nvSpPr>
          <p:cNvPr id="6" name="ThermometerBar">
            <a:extLst>
              <a:ext uri="{FF2B5EF4-FFF2-40B4-BE49-F238E27FC236}">
                <a16:creationId xmlns:a16="http://schemas.microsoft.com/office/drawing/2014/main" id="{38F1D696-A03A-C5F7-F26F-598517C52DFF}"/>
              </a:ext>
            </a:extLst>
          </p:cNvPr>
          <p:cNvSpPr/>
          <p:nvPr/>
        </p:nvSpPr>
        <p:spPr>
          <a:xfrm>
            <a:off x="0" y="6705600"/>
            <a:ext cx="553357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7" name="ThermometerBar">
            <a:extLst>
              <a:ext uri="{FF2B5EF4-FFF2-40B4-BE49-F238E27FC236}">
                <a16:creationId xmlns:a16="http://schemas.microsoft.com/office/drawing/2014/main" id="{0D616523-00A8-08C8-995F-20A0EF356A34}"/>
              </a:ext>
            </a:extLst>
          </p:cNvPr>
          <p:cNvSpPr/>
          <p:nvPr/>
        </p:nvSpPr>
        <p:spPr>
          <a:xfrm>
            <a:off x="0" y="6705600"/>
            <a:ext cx="516467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hermometerBar">
            <a:extLst>
              <a:ext uri="{FF2B5EF4-FFF2-40B4-BE49-F238E27FC236}">
                <a16:creationId xmlns:a16="http://schemas.microsoft.com/office/drawing/2014/main" id="{786031E5-D053-6BF3-27EB-57F041F5E38D}"/>
              </a:ext>
            </a:extLst>
          </p:cNvPr>
          <p:cNvSpPr/>
          <p:nvPr/>
        </p:nvSpPr>
        <p:spPr>
          <a:xfrm>
            <a:off x="0" y="6705600"/>
            <a:ext cx="267138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67667003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D92343A-748A-627B-D612-66F0C9E132E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Elipse 24">
            <a:extLst>
              <a:ext uri="{FF2B5EF4-FFF2-40B4-BE49-F238E27FC236}">
                <a16:creationId xmlns:a16="http://schemas.microsoft.com/office/drawing/2014/main" id="{23DA8848-3C54-770D-18E1-04A4CA056F69}"/>
              </a:ext>
            </a:extLst>
          </p:cNvPr>
          <p:cNvSpPr/>
          <p:nvPr/>
        </p:nvSpPr>
        <p:spPr>
          <a:xfrm>
            <a:off x="9013572" y="125568"/>
            <a:ext cx="3054775" cy="3122808"/>
          </a:xfrm>
          <a:prstGeom prst="ellipse">
            <a:avLst/>
          </a:prstGeom>
          <a:solidFill>
            <a:srgbClr val="FFC000"/>
          </a:solidFill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300C5135-7E9C-9E3A-C1F8-B1510A81D72B}"/>
              </a:ext>
            </a:extLst>
          </p:cNvPr>
          <p:cNvSpPr/>
          <p:nvPr/>
        </p:nvSpPr>
        <p:spPr>
          <a:xfrm>
            <a:off x="9015615" y="3750144"/>
            <a:ext cx="3051303" cy="2983270"/>
          </a:xfrm>
          <a:prstGeom prst="ellipse">
            <a:avLst/>
          </a:prstGeom>
          <a:solidFill>
            <a:srgbClr val="C00000"/>
          </a:solidFill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AA9DEA1F-08F6-60C5-5ECF-2DE6228950F5}"/>
              </a:ext>
            </a:extLst>
          </p:cNvPr>
          <p:cNvSpPr/>
          <p:nvPr/>
        </p:nvSpPr>
        <p:spPr>
          <a:xfrm>
            <a:off x="110477" y="125612"/>
            <a:ext cx="3051302" cy="3122764"/>
          </a:xfrm>
          <a:prstGeom prst="ellipse">
            <a:avLst/>
          </a:prstGeom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A62947C0-5AB8-D25C-9D9D-4F5C845F127F}"/>
              </a:ext>
            </a:extLst>
          </p:cNvPr>
          <p:cNvSpPr/>
          <p:nvPr/>
        </p:nvSpPr>
        <p:spPr>
          <a:xfrm>
            <a:off x="125082" y="3750144"/>
            <a:ext cx="3051302" cy="2983270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F904951A-CF25-5AE1-2244-3BC3F49FEEB6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F17DCD87-276C-22E2-4C92-DDEC8BF4350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31049" y="6446662"/>
            <a:ext cx="2743200" cy="365125"/>
          </a:xfrm>
        </p:spPr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865C8BE5-0E31-B34A-9057-82AC51BBADD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10</a:t>
            </a:fld>
            <a:endParaRPr lang="es-MX"/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CCF68C53-FB70-1824-9499-F2417A70CE44}"/>
              </a:ext>
            </a:extLst>
          </p:cNvPr>
          <p:cNvSpPr/>
          <p:nvPr/>
        </p:nvSpPr>
        <p:spPr>
          <a:xfrm>
            <a:off x="3810366" y="1138334"/>
            <a:ext cx="4581332" cy="4581332"/>
          </a:xfrm>
          <a:custGeom>
            <a:avLst/>
            <a:gdLst>
              <a:gd name="connsiteX0" fmla="*/ 2290666 w 4581332"/>
              <a:gd name="connsiteY0" fmla="*/ 0 h 4581332"/>
              <a:gd name="connsiteX1" fmla="*/ 4581332 w 4581332"/>
              <a:gd name="connsiteY1" fmla="*/ 2290666 h 4581332"/>
              <a:gd name="connsiteX2" fmla="*/ 2290666 w 4581332"/>
              <a:gd name="connsiteY2" fmla="*/ 4581332 h 4581332"/>
              <a:gd name="connsiteX3" fmla="*/ 0 w 4581332"/>
              <a:gd name="connsiteY3" fmla="*/ 2290666 h 4581332"/>
              <a:gd name="connsiteX4" fmla="*/ 2290666 w 4581332"/>
              <a:gd name="connsiteY4" fmla="*/ 0 h 4581332"/>
              <a:gd name="connsiteX5" fmla="*/ 2289796 w 4581332"/>
              <a:gd name="connsiteY5" fmla="*/ 520498 h 4581332"/>
              <a:gd name="connsiteX6" fmla="*/ 519628 w 4581332"/>
              <a:gd name="connsiteY6" fmla="*/ 2290666 h 4581332"/>
              <a:gd name="connsiteX7" fmla="*/ 2289796 w 4581332"/>
              <a:gd name="connsiteY7" fmla="*/ 4060834 h 4581332"/>
              <a:gd name="connsiteX8" fmla="*/ 4059964 w 4581332"/>
              <a:gd name="connsiteY8" fmla="*/ 2290666 h 4581332"/>
              <a:gd name="connsiteX9" fmla="*/ 2289796 w 4581332"/>
              <a:gd name="connsiteY9" fmla="*/ 520498 h 458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1332" h="4581332">
                <a:moveTo>
                  <a:pt x="2290666" y="0"/>
                </a:moveTo>
                <a:cubicBezTo>
                  <a:pt x="3555766" y="0"/>
                  <a:pt x="4581332" y="1025566"/>
                  <a:pt x="4581332" y="2290666"/>
                </a:cubicBezTo>
                <a:cubicBezTo>
                  <a:pt x="4581332" y="3555766"/>
                  <a:pt x="3555766" y="4581332"/>
                  <a:pt x="2290666" y="4581332"/>
                </a:cubicBezTo>
                <a:cubicBezTo>
                  <a:pt x="1025566" y="4581332"/>
                  <a:pt x="0" y="3555766"/>
                  <a:pt x="0" y="2290666"/>
                </a:cubicBezTo>
                <a:cubicBezTo>
                  <a:pt x="0" y="1025566"/>
                  <a:pt x="1025566" y="0"/>
                  <a:pt x="2290666" y="0"/>
                </a:cubicBezTo>
                <a:close/>
                <a:moveTo>
                  <a:pt x="2289796" y="520498"/>
                </a:moveTo>
                <a:cubicBezTo>
                  <a:pt x="1312159" y="520498"/>
                  <a:pt x="519628" y="1313029"/>
                  <a:pt x="519628" y="2290666"/>
                </a:cubicBezTo>
                <a:cubicBezTo>
                  <a:pt x="519628" y="3268303"/>
                  <a:pt x="1312159" y="4060834"/>
                  <a:pt x="2289796" y="4060834"/>
                </a:cubicBezTo>
                <a:cubicBezTo>
                  <a:pt x="3267433" y="4060834"/>
                  <a:pt x="4059964" y="3268303"/>
                  <a:pt x="4059964" y="2290666"/>
                </a:cubicBezTo>
                <a:cubicBezTo>
                  <a:pt x="4059964" y="1313029"/>
                  <a:pt x="3267433" y="520498"/>
                  <a:pt x="2289796" y="520498"/>
                </a:cubicBezTo>
                <a:close/>
              </a:path>
            </a:pathLst>
          </a:cu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216A85B1-45B0-0B35-71D5-29F958C59AD7}"/>
              </a:ext>
            </a:extLst>
          </p:cNvPr>
          <p:cNvSpPr/>
          <p:nvPr/>
        </p:nvSpPr>
        <p:spPr>
          <a:xfrm>
            <a:off x="1511949" y="1562793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21B6B505-1CBE-F8EB-8459-5A7547A86AA1}"/>
              </a:ext>
            </a:extLst>
          </p:cNvPr>
          <p:cNvSpPr txBox="1"/>
          <p:nvPr/>
        </p:nvSpPr>
        <p:spPr>
          <a:xfrm>
            <a:off x="5203451" y="2459504"/>
            <a:ext cx="17850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Solución de Problemas Mediante Programación Orientada a Objetos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AC6A37CE-FB99-7E17-431A-A445E63B1626}"/>
              </a:ext>
            </a:extLst>
          </p:cNvPr>
          <p:cNvSpPr/>
          <p:nvPr/>
        </p:nvSpPr>
        <p:spPr>
          <a:xfrm>
            <a:off x="1511950" y="5117601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F5A720B8-B7D5-098B-8E9E-19AAA21625E5}"/>
              </a:ext>
            </a:extLst>
          </p:cNvPr>
          <p:cNvSpPr txBox="1"/>
          <p:nvPr/>
        </p:nvSpPr>
        <p:spPr>
          <a:xfrm>
            <a:off x="5203451" y="2768325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Construcción de Software Orientado a Objetos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7894E16B-81F7-BD9A-918C-8981F285C6CC}"/>
              </a:ext>
            </a:extLst>
          </p:cNvPr>
          <p:cNvSpPr/>
          <p:nvPr/>
        </p:nvSpPr>
        <p:spPr>
          <a:xfrm>
            <a:off x="10416780" y="1562794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E66A976-4C8E-9FD2-85A3-C7AB91F771ED}"/>
              </a:ext>
            </a:extLst>
          </p:cNvPr>
          <p:cNvSpPr txBox="1"/>
          <p:nvPr/>
        </p:nvSpPr>
        <p:spPr>
          <a:xfrm>
            <a:off x="5203451" y="3248376"/>
            <a:ext cx="1785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Control de Versiones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C0F0539C-43B8-F192-8CA8-7E4FF961FC63}"/>
              </a:ext>
            </a:extLst>
          </p:cNvPr>
          <p:cNvSpPr/>
          <p:nvPr/>
        </p:nvSpPr>
        <p:spPr>
          <a:xfrm>
            <a:off x="10416781" y="5096965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56254E4-BB07-28BC-3534-959E416A2228}"/>
              </a:ext>
            </a:extLst>
          </p:cNvPr>
          <p:cNvSpPr txBox="1"/>
          <p:nvPr/>
        </p:nvSpPr>
        <p:spPr>
          <a:xfrm>
            <a:off x="5203451" y="2768325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0033A0"/>
                </a:solidFill>
              </a:rPr>
              <a:t>Programación Estructurada en Lenguajes Compilados</a:t>
            </a:r>
          </a:p>
        </p:txBody>
      </p:sp>
      <p:sp>
        <p:nvSpPr>
          <p:cNvPr id="17" name="ThermometerBar">
            <a:extLst>
              <a:ext uri="{FF2B5EF4-FFF2-40B4-BE49-F238E27FC236}">
                <a16:creationId xmlns:a16="http://schemas.microsoft.com/office/drawing/2014/main" id="{9FB80A75-57C7-B8F1-14B2-FC989E51C20A}"/>
              </a:ext>
            </a:extLst>
          </p:cNvPr>
          <p:cNvSpPr/>
          <p:nvPr/>
        </p:nvSpPr>
        <p:spPr>
          <a:xfrm>
            <a:off x="0" y="6705600"/>
            <a:ext cx="2671379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992293931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6D230CE-44CA-FC07-A985-35A57272CF0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8447989A-F139-A526-3622-C12797B2BA4B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CE6AE73B-D4B6-C243-23BB-C1A7D2C7F70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31049" y="6446662"/>
            <a:ext cx="2743200" cy="365125"/>
          </a:xfrm>
        </p:spPr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FF160D95-7E50-4430-B80F-ADCD7D923F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11</a:t>
            </a:fld>
            <a:endParaRPr lang="es-MX"/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2C8B35B1-9478-0AE2-F572-2FFB6007FAB5}"/>
              </a:ext>
            </a:extLst>
          </p:cNvPr>
          <p:cNvSpPr/>
          <p:nvPr/>
        </p:nvSpPr>
        <p:spPr>
          <a:xfrm>
            <a:off x="3810366" y="1138334"/>
            <a:ext cx="4581332" cy="4581332"/>
          </a:xfrm>
          <a:custGeom>
            <a:avLst/>
            <a:gdLst>
              <a:gd name="connsiteX0" fmla="*/ 2290666 w 4581332"/>
              <a:gd name="connsiteY0" fmla="*/ 0 h 4581332"/>
              <a:gd name="connsiteX1" fmla="*/ 4581332 w 4581332"/>
              <a:gd name="connsiteY1" fmla="*/ 2290666 h 4581332"/>
              <a:gd name="connsiteX2" fmla="*/ 2290666 w 4581332"/>
              <a:gd name="connsiteY2" fmla="*/ 4581332 h 4581332"/>
              <a:gd name="connsiteX3" fmla="*/ 0 w 4581332"/>
              <a:gd name="connsiteY3" fmla="*/ 2290666 h 4581332"/>
              <a:gd name="connsiteX4" fmla="*/ 2290666 w 4581332"/>
              <a:gd name="connsiteY4" fmla="*/ 0 h 4581332"/>
              <a:gd name="connsiteX5" fmla="*/ 2289796 w 4581332"/>
              <a:gd name="connsiteY5" fmla="*/ 520498 h 4581332"/>
              <a:gd name="connsiteX6" fmla="*/ 519628 w 4581332"/>
              <a:gd name="connsiteY6" fmla="*/ 2290666 h 4581332"/>
              <a:gd name="connsiteX7" fmla="*/ 2289796 w 4581332"/>
              <a:gd name="connsiteY7" fmla="*/ 4060834 h 4581332"/>
              <a:gd name="connsiteX8" fmla="*/ 4059964 w 4581332"/>
              <a:gd name="connsiteY8" fmla="*/ 2290666 h 4581332"/>
              <a:gd name="connsiteX9" fmla="*/ 2289796 w 4581332"/>
              <a:gd name="connsiteY9" fmla="*/ 520498 h 458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1332" h="4581332">
                <a:moveTo>
                  <a:pt x="2290666" y="0"/>
                </a:moveTo>
                <a:cubicBezTo>
                  <a:pt x="3555766" y="0"/>
                  <a:pt x="4581332" y="1025566"/>
                  <a:pt x="4581332" y="2290666"/>
                </a:cubicBezTo>
                <a:cubicBezTo>
                  <a:pt x="4581332" y="3555766"/>
                  <a:pt x="3555766" y="4581332"/>
                  <a:pt x="2290666" y="4581332"/>
                </a:cubicBezTo>
                <a:cubicBezTo>
                  <a:pt x="1025566" y="4581332"/>
                  <a:pt x="0" y="3555766"/>
                  <a:pt x="0" y="2290666"/>
                </a:cubicBezTo>
                <a:cubicBezTo>
                  <a:pt x="0" y="1025566"/>
                  <a:pt x="1025566" y="0"/>
                  <a:pt x="2290666" y="0"/>
                </a:cubicBezTo>
                <a:close/>
                <a:moveTo>
                  <a:pt x="2289796" y="520498"/>
                </a:moveTo>
                <a:cubicBezTo>
                  <a:pt x="1312159" y="520498"/>
                  <a:pt x="519628" y="1313029"/>
                  <a:pt x="519628" y="2290666"/>
                </a:cubicBezTo>
                <a:cubicBezTo>
                  <a:pt x="519628" y="3268303"/>
                  <a:pt x="1312159" y="4060834"/>
                  <a:pt x="2289796" y="4060834"/>
                </a:cubicBezTo>
                <a:cubicBezTo>
                  <a:pt x="3267433" y="4060834"/>
                  <a:pt x="4059964" y="3268303"/>
                  <a:pt x="4059964" y="2290666"/>
                </a:cubicBezTo>
                <a:cubicBezTo>
                  <a:pt x="4059964" y="1313029"/>
                  <a:pt x="3267433" y="520498"/>
                  <a:pt x="2289796" y="520498"/>
                </a:cubicBezTo>
                <a:close/>
              </a:path>
            </a:pathLst>
          </a:cu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315F2FB2-C89D-0F9B-3635-37A5D0A70F32}"/>
              </a:ext>
            </a:extLst>
          </p:cNvPr>
          <p:cNvSpPr txBox="1"/>
          <p:nvPr/>
        </p:nvSpPr>
        <p:spPr>
          <a:xfrm>
            <a:off x="5203451" y="2459504"/>
            <a:ext cx="17850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Solución de Problemas Mediante Programación Orientada a Objetos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65A34E69-4BB8-7E05-ED4F-F981A452CC0E}"/>
              </a:ext>
            </a:extLst>
          </p:cNvPr>
          <p:cNvSpPr txBox="1"/>
          <p:nvPr/>
        </p:nvSpPr>
        <p:spPr>
          <a:xfrm>
            <a:off x="5203451" y="2768325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Construcción de Software Orientado a Objetos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39B47149-8E7D-21F4-02E8-DEDD3A699E11}"/>
              </a:ext>
            </a:extLst>
          </p:cNvPr>
          <p:cNvSpPr txBox="1"/>
          <p:nvPr/>
        </p:nvSpPr>
        <p:spPr>
          <a:xfrm>
            <a:off x="5203451" y="3248376"/>
            <a:ext cx="1785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Control de Versiones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0968BB9-ECF9-676F-7796-DF095861F37B}"/>
              </a:ext>
            </a:extLst>
          </p:cNvPr>
          <p:cNvSpPr txBox="1"/>
          <p:nvPr/>
        </p:nvSpPr>
        <p:spPr>
          <a:xfrm>
            <a:off x="5203451" y="2768325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0033A0"/>
                </a:solidFill>
              </a:rPr>
              <a:t>Programación Estructurada en Lenguajes Compilados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564DD7DD-1EA9-3EE6-105F-C8A7EECCD405}"/>
              </a:ext>
            </a:extLst>
          </p:cNvPr>
          <p:cNvSpPr/>
          <p:nvPr/>
        </p:nvSpPr>
        <p:spPr>
          <a:xfrm>
            <a:off x="4445410" y="1192654"/>
            <a:ext cx="1074856" cy="1100029"/>
          </a:xfrm>
          <a:prstGeom prst="ellipse">
            <a:avLst/>
          </a:prstGeom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F4DD4480-93FF-1C10-0678-819EF2510212}"/>
              </a:ext>
            </a:extLst>
          </p:cNvPr>
          <p:cNvSpPr/>
          <p:nvPr/>
        </p:nvSpPr>
        <p:spPr>
          <a:xfrm>
            <a:off x="4858660" y="1618490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079ADC4E-1A57-DEA4-6955-90F7C4F022ED}"/>
              </a:ext>
            </a:extLst>
          </p:cNvPr>
          <p:cNvSpPr/>
          <p:nvPr/>
        </p:nvSpPr>
        <p:spPr>
          <a:xfrm>
            <a:off x="3814759" y="4037877"/>
            <a:ext cx="1076733" cy="1101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074B8B95-39EB-19E4-3922-D544CB1B8F46}"/>
              </a:ext>
            </a:extLst>
          </p:cNvPr>
          <p:cNvSpPr/>
          <p:nvPr/>
        </p:nvSpPr>
        <p:spPr>
          <a:xfrm>
            <a:off x="6577215" y="4618066"/>
            <a:ext cx="1076400" cy="1101600"/>
          </a:xfrm>
          <a:prstGeom prst="ellipse">
            <a:avLst/>
          </a:prstGeom>
          <a:solidFill>
            <a:srgbClr val="C00000"/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FDC346B2-D504-2F51-1620-E5CE9A0C9958}"/>
              </a:ext>
            </a:extLst>
          </p:cNvPr>
          <p:cNvSpPr/>
          <p:nvPr/>
        </p:nvSpPr>
        <p:spPr>
          <a:xfrm>
            <a:off x="7431184" y="2022599"/>
            <a:ext cx="1076400" cy="1101600"/>
          </a:xfrm>
          <a:prstGeom prst="ellipse">
            <a:avLst/>
          </a:prstGeom>
          <a:solidFill>
            <a:srgbClr val="FFC000"/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13" name="ThermometerBar">
            <a:extLst>
              <a:ext uri="{FF2B5EF4-FFF2-40B4-BE49-F238E27FC236}">
                <a16:creationId xmlns:a16="http://schemas.microsoft.com/office/drawing/2014/main" id="{EF201E3C-CA62-E41F-932C-36D38280E075}"/>
              </a:ext>
            </a:extLst>
          </p:cNvPr>
          <p:cNvSpPr/>
          <p:nvPr/>
        </p:nvSpPr>
        <p:spPr>
          <a:xfrm>
            <a:off x="0" y="6705600"/>
            <a:ext cx="2938517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291737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949CB98-FA9E-51D7-A6AB-1C786CDEAE6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A3D051CE-A1DC-1531-E07E-D071B11D169D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1CE41C07-F2F9-8AD6-9729-1E75C45CF3F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31049" y="6446662"/>
            <a:ext cx="2743200" cy="365125"/>
          </a:xfrm>
        </p:spPr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D25423AE-4E2A-3A95-2785-13EEFCA604D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12</a:t>
            </a:fld>
            <a:endParaRPr lang="es-MX"/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26CBE60F-6FB0-9771-3DF2-C3DCB9920E7B}"/>
              </a:ext>
            </a:extLst>
          </p:cNvPr>
          <p:cNvSpPr/>
          <p:nvPr/>
        </p:nvSpPr>
        <p:spPr>
          <a:xfrm>
            <a:off x="9309466" y="1138334"/>
            <a:ext cx="4581332" cy="4581332"/>
          </a:xfrm>
          <a:custGeom>
            <a:avLst/>
            <a:gdLst>
              <a:gd name="connsiteX0" fmla="*/ 2290666 w 4581332"/>
              <a:gd name="connsiteY0" fmla="*/ 0 h 4581332"/>
              <a:gd name="connsiteX1" fmla="*/ 4581332 w 4581332"/>
              <a:gd name="connsiteY1" fmla="*/ 2290666 h 4581332"/>
              <a:gd name="connsiteX2" fmla="*/ 2290666 w 4581332"/>
              <a:gd name="connsiteY2" fmla="*/ 4581332 h 4581332"/>
              <a:gd name="connsiteX3" fmla="*/ 0 w 4581332"/>
              <a:gd name="connsiteY3" fmla="*/ 2290666 h 4581332"/>
              <a:gd name="connsiteX4" fmla="*/ 2290666 w 4581332"/>
              <a:gd name="connsiteY4" fmla="*/ 0 h 4581332"/>
              <a:gd name="connsiteX5" fmla="*/ 2289796 w 4581332"/>
              <a:gd name="connsiteY5" fmla="*/ 520498 h 4581332"/>
              <a:gd name="connsiteX6" fmla="*/ 519628 w 4581332"/>
              <a:gd name="connsiteY6" fmla="*/ 2290666 h 4581332"/>
              <a:gd name="connsiteX7" fmla="*/ 2289796 w 4581332"/>
              <a:gd name="connsiteY7" fmla="*/ 4060834 h 4581332"/>
              <a:gd name="connsiteX8" fmla="*/ 4059964 w 4581332"/>
              <a:gd name="connsiteY8" fmla="*/ 2290666 h 4581332"/>
              <a:gd name="connsiteX9" fmla="*/ 2289796 w 4581332"/>
              <a:gd name="connsiteY9" fmla="*/ 520498 h 458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1332" h="4581332">
                <a:moveTo>
                  <a:pt x="2290666" y="0"/>
                </a:moveTo>
                <a:cubicBezTo>
                  <a:pt x="3555766" y="0"/>
                  <a:pt x="4581332" y="1025566"/>
                  <a:pt x="4581332" y="2290666"/>
                </a:cubicBezTo>
                <a:cubicBezTo>
                  <a:pt x="4581332" y="3555766"/>
                  <a:pt x="3555766" y="4581332"/>
                  <a:pt x="2290666" y="4581332"/>
                </a:cubicBezTo>
                <a:cubicBezTo>
                  <a:pt x="1025566" y="4581332"/>
                  <a:pt x="0" y="3555766"/>
                  <a:pt x="0" y="2290666"/>
                </a:cubicBezTo>
                <a:cubicBezTo>
                  <a:pt x="0" y="1025566"/>
                  <a:pt x="1025566" y="0"/>
                  <a:pt x="2290666" y="0"/>
                </a:cubicBezTo>
                <a:close/>
                <a:moveTo>
                  <a:pt x="2289796" y="520498"/>
                </a:moveTo>
                <a:cubicBezTo>
                  <a:pt x="1312159" y="520498"/>
                  <a:pt x="519628" y="1313029"/>
                  <a:pt x="519628" y="2290666"/>
                </a:cubicBezTo>
                <a:cubicBezTo>
                  <a:pt x="519628" y="3268303"/>
                  <a:pt x="1312159" y="4060834"/>
                  <a:pt x="2289796" y="4060834"/>
                </a:cubicBezTo>
                <a:cubicBezTo>
                  <a:pt x="3267433" y="4060834"/>
                  <a:pt x="4059964" y="3268303"/>
                  <a:pt x="4059964" y="2290666"/>
                </a:cubicBezTo>
                <a:cubicBezTo>
                  <a:pt x="4059964" y="1313029"/>
                  <a:pt x="3267433" y="520498"/>
                  <a:pt x="2289796" y="520498"/>
                </a:cubicBezTo>
                <a:close/>
              </a:path>
            </a:pathLst>
          </a:cu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4CFA9CAC-E1A5-EBFA-617F-29D4F2432641}"/>
              </a:ext>
            </a:extLst>
          </p:cNvPr>
          <p:cNvSpPr txBox="1"/>
          <p:nvPr/>
        </p:nvSpPr>
        <p:spPr>
          <a:xfrm>
            <a:off x="10702551" y="2459504"/>
            <a:ext cx="17850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Solución de Problemas Mediante Programación Orientada a Objetos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D0254B57-07F6-8E9F-DE9B-BB70C2C5151E}"/>
              </a:ext>
            </a:extLst>
          </p:cNvPr>
          <p:cNvSpPr txBox="1"/>
          <p:nvPr/>
        </p:nvSpPr>
        <p:spPr>
          <a:xfrm>
            <a:off x="10702551" y="2768325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Construcción de Software Orientado a Objetos</a:t>
            </a:r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582CD089-D55E-0F69-7086-B1EC79FC31CA}"/>
              </a:ext>
            </a:extLst>
          </p:cNvPr>
          <p:cNvSpPr txBox="1"/>
          <p:nvPr/>
        </p:nvSpPr>
        <p:spPr>
          <a:xfrm>
            <a:off x="10702551" y="3248376"/>
            <a:ext cx="1785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Control de Versiones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6D56298-6FB7-8D21-FC48-87CF20455C85}"/>
              </a:ext>
            </a:extLst>
          </p:cNvPr>
          <p:cNvSpPr txBox="1"/>
          <p:nvPr/>
        </p:nvSpPr>
        <p:spPr>
          <a:xfrm>
            <a:off x="681428" y="297598"/>
            <a:ext cx="5935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0033A0"/>
                </a:solidFill>
              </a:rPr>
              <a:t>Programación Estructurada en Lenguajes Compilados</a:t>
            </a:r>
          </a:p>
        </p:txBody>
      </p:sp>
      <p:sp>
        <p:nvSpPr>
          <p:cNvPr id="27" name="Elipse 26">
            <a:extLst>
              <a:ext uri="{FF2B5EF4-FFF2-40B4-BE49-F238E27FC236}">
                <a16:creationId xmlns:a16="http://schemas.microsoft.com/office/drawing/2014/main" id="{66245992-36F5-BE08-348F-CA1D22E56016}"/>
              </a:ext>
            </a:extLst>
          </p:cNvPr>
          <p:cNvSpPr/>
          <p:nvPr/>
        </p:nvSpPr>
        <p:spPr>
          <a:xfrm>
            <a:off x="9944510" y="1192654"/>
            <a:ext cx="1074856" cy="1100029"/>
          </a:xfrm>
          <a:prstGeom prst="ellipse">
            <a:avLst/>
          </a:prstGeom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779A7A24-B1A4-4211-105E-41B5DD160180}"/>
              </a:ext>
            </a:extLst>
          </p:cNvPr>
          <p:cNvSpPr/>
          <p:nvPr/>
        </p:nvSpPr>
        <p:spPr>
          <a:xfrm>
            <a:off x="10357760" y="1618490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8" name="Elipse 27">
            <a:extLst>
              <a:ext uri="{FF2B5EF4-FFF2-40B4-BE49-F238E27FC236}">
                <a16:creationId xmlns:a16="http://schemas.microsoft.com/office/drawing/2014/main" id="{402EC033-3B39-C9E6-A4DE-C0893E366EB5}"/>
              </a:ext>
            </a:extLst>
          </p:cNvPr>
          <p:cNvSpPr/>
          <p:nvPr/>
        </p:nvSpPr>
        <p:spPr>
          <a:xfrm>
            <a:off x="9313859" y="4037877"/>
            <a:ext cx="1076733" cy="1101600"/>
          </a:xfrm>
          <a:prstGeom prst="ellipse">
            <a:avLst/>
          </a:prstGeom>
          <a:solidFill>
            <a:schemeClr val="accent6">
              <a:lumMod val="75000"/>
            </a:schemeClr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6" name="Elipse 25">
            <a:extLst>
              <a:ext uri="{FF2B5EF4-FFF2-40B4-BE49-F238E27FC236}">
                <a16:creationId xmlns:a16="http://schemas.microsoft.com/office/drawing/2014/main" id="{BB0C1D98-DC47-CDCB-0FD1-4CF6448146D3}"/>
              </a:ext>
            </a:extLst>
          </p:cNvPr>
          <p:cNvSpPr/>
          <p:nvPr/>
        </p:nvSpPr>
        <p:spPr>
          <a:xfrm>
            <a:off x="12076315" y="4618066"/>
            <a:ext cx="1076400" cy="1101600"/>
          </a:xfrm>
          <a:prstGeom prst="ellipse">
            <a:avLst/>
          </a:prstGeom>
          <a:solidFill>
            <a:srgbClr val="C00000"/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5" name="Elipse 24">
            <a:extLst>
              <a:ext uri="{FF2B5EF4-FFF2-40B4-BE49-F238E27FC236}">
                <a16:creationId xmlns:a16="http://schemas.microsoft.com/office/drawing/2014/main" id="{3CE1F729-FF1D-4A2D-B1EF-DF1CA236CAF1}"/>
              </a:ext>
            </a:extLst>
          </p:cNvPr>
          <p:cNvSpPr/>
          <p:nvPr/>
        </p:nvSpPr>
        <p:spPr>
          <a:xfrm>
            <a:off x="12930284" y="2022599"/>
            <a:ext cx="1076400" cy="1101600"/>
          </a:xfrm>
          <a:prstGeom prst="ellipse">
            <a:avLst/>
          </a:prstGeom>
          <a:solidFill>
            <a:srgbClr val="FFC000"/>
          </a:solidFill>
          <a:ln w="635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13" name="CuadroTexto 12">
            <a:extLst>
              <a:ext uri="{FF2B5EF4-FFF2-40B4-BE49-F238E27FC236}">
                <a16:creationId xmlns:a16="http://schemas.microsoft.com/office/drawing/2014/main" id="{B28071D1-8A14-1AD0-BE51-C488AD7F1036}"/>
              </a:ext>
            </a:extLst>
          </p:cNvPr>
          <p:cNvSpPr txBox="1"/>
          <p:nvPr/>
        </p:nvSpPr>
        <p:spPr>
          <a:xfrm>
            <a:off x="1091951" y="1422434"/>
            <a:ext cx="780426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solidFill>
                  <a:srgbClr val="0033A0"/>
                </a:solidFill>
              </a:rPr>
              <a:t>1.1 Estructura básica de un programa.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1.2 El proceso de compilación.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1.3 Expresiones aritméticas y lógicas.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1.4 Métodos y funciones.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1.5 Estatutos de control (decisiones, repeticiones).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1.6 Datos estructurados(arreglos, matrices, </a:t>
            </a:r>
            <a:r>
              <a:rPr lang="es-MX" sz="2800" dirty="0" err="1">
                <a:solidFill>
                  <a:srgbClr val="0033A0"/>
                </a:solidFill>
              </a:rPr>
              <a:t>strings</a:t>
            </a:r>
            <a:r>
              <a:rPr lang="es-MX" sz="2800" dirty="0">
                <a:solidFill>
                  <a:srgbClr val="0033A0"/>
                </a:solidFill>
              </a:rPr>
              <a:t>).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1.7 Archivos de texto. </a:t>
            </a:r>
          </a:p>
        </p:txBody>
      </p:sp>
      <p:sp>
        <p:nvSpPr>
          <p:cNvPr id="15" name="ThermometerBar">
            <a:extLst>
              <a:ext uri="{FF2B5EF4-FFF2-40B4-BE49-F238E27FC236}">
                <a16:creationId xmlns:a16="http://schemas.microsoft.com/office/drawing/2014/main" id="{26A8590D-8ED8-4717-FB9E-1CC6E5AC414E}"/>
              </a:ext>
            </a:extLst>
          </p:cNvPr>
          <p:cNvSpPr/>
          <p:nvPr/>
        </p:nvSpPr>
        <p:spPr>
          <a:xfrm>
            <a:off x="0" y="6705600"/>
            <a:ext cx="3205655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663927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 advClick="0" advTm="0">
        <p159:morph option="byObject"/>
      </p:transition>
    </mc:Choice>
    <mc:Fallback xmlns="">
      <p:transition spd="slow" advClick="0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004F561-8416-11CC-C1A2-D54EC41E64B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2ED12129-C354-A32D-D074-6EC40AF58F16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9EE92A13-F520-4DBE-2FC4-81CA00AFCB1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31049" y="6446662"/>
            <a:ext cx="2743200" cy="365125"/>
          </a:xfrm>
        </p:spPr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B96AC925-6635-9907-A7D5-28E5CC664C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13</a:t>
            </a:fld>
            <a:endParaRPr lang="es-MX"/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478DA1C7-C9F2-EF07-17AE-B505DC8BF10E}"/>
              </a:ext>
            </a:extLst>
          </p:cNvPr>
          <p:cNvSpPr txBox="1"/>
          <p:nvPr/>
        </p:nvSpPr>
        <p:spPr>
          <a:xfrm>
            <a:off x="681428" y="297598"/>
            <a:ext cx="5935271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0033A0"/>
                </a:solidFill>
              </a:rPr>
              <a:t>Programación Estructurada en Lenguajes Compilados</a:t>
            </a:r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7932D25B-52CF-9CDF-65C8-86316B8CD37B}"/>
              </a:ext>
            </a:extLst>
          </p:cNvPr>
          <p:cNvGrpSpPr/>
          <p:nvPr/>
        </p:nvGrpSpPr>
        <p:grpSpPr>
          <a:xfrm>
            <a:off x="9309466" y="1138334"/>
            <a:ext cx="4697218" cy="4581332"/>
            <a:chOff x="9309466" y="1138334"/>
            <a:chExt cx="4697218" cy="4581332"/>
          </a:xfrm>
        </p:grpSpPr>
        <p:sp>
          <p:nvSpPr>
            <p:cNvPr id="4" name="Forma libre: forma 3">
              <a:extLst>
                <a:ext uri="{FF2B5EF4-FFF2-40B4-BE49-F238E27FC236}">
                  <a16:creationId xmlns:a16="http://schemas.microsoft.com/office/drawing/2014/main" id="{769BBC9C-13F7-FA40-0E42-2950CAFA04D6}"/>
                </a:ext>
              </a:extLst>
            </p:cNvPr>
            <p:cNvSpPr/>
            <p:nvPr/>
          </p:nvSpPr>
          <p:spPr>
            <a:xfrm>
              <a:off x="9309466" y="1138334"/>
              <a:ext cx="4581332" cy="4581332"/>
            </a:xfrm>
            <a:custGeom>
              <a:avLst/>
              <a:gdLst>
                <a:gd name="connsiteX0" fmla="*/ 2290666 w 4581332"/>
                <a:gd name="connsiteY0" fmla="*/ 0 h 4581332"/>
                <a:gd name="connsiteX1" fmla="*/ 4581332 w 4581332"/>
                <a:gd name="connsiteY1" fmla="*/ 2290666 h 4581332"/>
                <a:gd name="connsiteX2" fmla="*/ 2290666 w 4581332"/>
                <a:gd name="connsiteY2" fmla="*/ 4581332 h 4581332"/>
                <a:gd name="connsiteX3" fmla="*/ 0 w 4581332"/>
                <a:gd name="connsiteY3" fmla="*/ 2290666 h 4581332"/>
                <a:gd name="connsiteX4" fmla="*/ 2290666 w 4581332"/>
                <a:gd name="connsiteY4" fmla="*/ 0 h 4581332"/>
                <a:gd name="connsiteX5" fmla="*/ 2289796 w 4581332"/>
                <a:gd name="connsiteY5" fmla="*/ 520498 h 4581332"/>
                <a:gd name="connsiteX6" fmla="*/ 519628 w 4581332"/>
                <a:gd name="connsiteY6" fmla="*/ 2290666 h 4581332"/>
                <a:gd name="connsiteX7" fmla="*/ 2289796 w 4581332"/>
                <a:gd name="connsiteY7" fmla="*/ 4060834 h 4581332"/>
                <a:gd name="connsiteX8" fmla="*/ 4059964 w 4581332"/>
                <a:gd name="connsiteY8" fmla="*/ 2290666 h 4581332"/>
                <a:gd name="connsiteX9" fmla="*/ 2289796 w 4581332"/>
                <a:gd name="connsiteY9" fmla="*/ 520498 h 458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81332" h="4581332">
                  <a:moveTo>
                    <a:pt x="2290666" y="0"/>
                  </a:moveTo>
                  <a:cubicBezTo>
                    <a:pt x="3555766" y="0"/>
                    <a:pt x="4581332" y="1025566"/>
                    <a:pt x="4581332" y="2290666"/>
                  </a:cubicBezTo>
                  <a:cubicBezTo>
                    <a:pt x="4581332" y="3555766"/>
                    <a:pt x="3555766" y="4581332"/>
                    <a:pt x="2290666" y="4581332"/>
                  </a:cubicBezTo>
                  <a:cubicBezTo>
                    <a:pt x="1025566" y="4581332"/>
                    <a:pt x="0" y="3555766"/>
                    <a:pt x="0" y="2290666"/>
                  </a:cubicBezTo>
                  <a:cubicBezTo>
                    <a:pt x="0" y="1025566"/>
                    <a:pt x="1025566" y="0"/>
                    <a:pt x="2290666" y="0"/>
                  </a:cubicBezTo>
                  <a:close/>
                  <a:moveTo>
                    <a:pt x="2289796" y="520498"/>
                  </a:moveTo>
                  <a:cubicBezTo>
                    <a:pt x="1312159" y="520498"/>
                    <a:pt x="519628" y="1313029"/>
                    <a:pt x="519628" y="2290666"/>
                  </a:cubicBezTo>
                  <a:cubicBezTo>
                    <a:pt x="519628" y="3268303"/>
                    <a:pt x="1312159" y="4060834"/>
                    <a:pt x="2289796" y="4060834"/>
                  </a:cubicBezTo>
                  <a:cubicBezTo>
                    <a:pt x="3267433" y="4060834"/>
                    <a:pt x="4059964" y="3268303"/>
                    <a:pt x="4059964" y="2290666"/>
                  </a:cubicBezTo>
                  <a:cubicBezTo>
                    <a:pt x="4059964" y="1313029"/>
                    <a:pt x="3267433" y="520498"/>
                    <a:pt x="2289796" y="520498"/>
                  </a:cubicBezTo>
                  <a:close/>
                </a:path>
              </a:pathLst>
            </a:custGeom>
            <a:solidFill>
              <a:srgbClr val="7030A0"/>
            </a:solidFill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CFA8D63C-8430-ACBA-3DB1-BE47A5AE2DD4}"/>
                </a:ext>
              </a:extLst>
            </p:cNvPr>
            <p:cNvSpPr txBox="1"/>
            <p:nvPr/>
          </p:nvSpPr>
          <p:spPr>
            <a:xfrm>
              <a:off x="10702551" y="2459504"/>
              <a:ext cx="178509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Solución de Problemas Mediante Programación Orientada a Objetos</a:t>
              </a: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FC4C9AF2-773D-026A-F9FA-6530DEF2A409}"/>
                </a:ext>
              </a:extLst>
            </p:cNvPr>
            <p:cNvSpPr txBox="1"/>
            <p:nvPr/>
          </p:nvSpPr>
          <p:spPr>
            <a:xfrm>
              <a:off x="10702551" y="2768325"/>
              <a:ext cx="178509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Construcción de Software Orientado a Objetos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AD3D151C-21C6-4B35-976C-154D2EB1B848}"/>
                </a:ext>
              </a:extLst>
            </p:cNvPr>
            <p:cNvSpPr txBox="1"/>
            <p:nvPr/>
          </p:nvSpPr>
          <p:spPr>
            <a:xfrm>
              <a:off x="10702551" y="3248376"/>
              <a:ext cx="17850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Control de Versiones</a:t>
              </a:r>
            </a:p>
          </p:txBody>
        </p:sp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C0C34201-62DD-8221-7B41-0064B201D88E}"/>
                </a:ext>
              </a:extLst>
            </p:cNvPr>
            <p:cNvSpPr/>
            <p:nvPr/>
          </p:nvSpPr>
          <p:spPr>
            <a:xfrm>
              <a:off x="9944510" y="1192654"/>
              <a:ext cx="1074856" cy="1100029"/>
            </a:xfrm>
            <a:prstGeom prst="ellipse">
              <a:avLst/>
            </a:prstGeom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3029704C-54CE-098E-1FAE-2DCC47FCCCFB}"/>
                </a:ext>
              </a:extLst>
            </p:cNvPr>
            <p:cNvSpPr/>
            <p:nvPr/>
          </p:nvSpPr>
          <p:spPr>
            <a:xfrm>
              <a:off x="10357760" y="1618490"/>
              <a:ext cx="248355" cy="248355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8B2A9035-1FD7-DD04-87E4-58B144374F6E}"/>
                </a:ext>
              </a:extLst>
            </p:cNvPr>
            <p:cNvSpPr/>
            <p:nvPr/>
          </p:nvSpPr>
          <p:spPr>
            <a:xfrm>
              <a:off x="9313859" y="4037877"/>
              <a:ext cx="1076733" cy="11016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E57B98A4-EBCC-7677-94EA-DC2770A8FECF}"/>
                </a:ext>
              </a:extLst>
            </p:cNvPr>
            <p:cNvSpPr/>
            <p:nvPr/>
          </p:nvSpPr>
          <p:spPr>
            <a:xfrm>
              <a:off x="12076315" y="4618066"/>
              <a:ext cx="1076400" cy="1101600"/>
            </a:xfrm>
            <a:prstGeom prst="ellipse">
              <a:avLst/>
            </a:prstGeom>
            <a:solidFill>
              <a:srgbClr val="C00000"/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25" name="Elipse 24">
              <a:extLst>
                <a:ext uri="{FF2B5EF4-FFF2-40B4-BE49-F238E27FC236}">
                  <a16:creationId xmlns:a16="http://schemas.microsoft.com/office/drawing/2014/main" id="{B66AD52A-E6C6-AB62-1D10-200204309276}"/>
                </a:ext>
              </a:extLst>
            </p:cNvPr>
            <p:cNvSpPr/>
            <p:nvPr/>
          </p:nvSpPr>
          <p:spPr>
            <a:xfrm>
              <a:off x="12930284" y="2022599"/>
              <a:ext cx="1076400" cy="1101600"/>
            </a:xfrm>
            <a:prstGeom prst="ellipse">
              <a:avLst/>
            </a:prstGeom>
            <a:solidFill>
              <a:srgbClr val="FFC000"/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</p:grpSp>
      <p:sp>
        <p:nvSpPr>
          <p:cNvPr id="13" name="CuadroTexto 12">
            <a:extLst>
              <a:ext uri="{FF2B5EF4-FFF2-40B4-BE49-F238E27FC236}">
                <a16:creationId xmlns:a16="http://schemas.microsoft.com/office/drawing/2014/main" id="{2CCF7F8A-C4B1-9F32-027F-EDC8A74C2FE8}"/>
              </a:ext>
            </a:extLst>
          </p:cNvPr>
          <p:cNvSpPr txBox="1"/>
          <p:nvPr/>
        </p:nvSpPr>
        <p:spPr>
          <a:xfrm>
            <a:off x="1091951" y="1422434"/>
            <a:ext cx="7804264" cy="3108543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solidFill>
                  <a:srgbClr val="0033A0"/>
                </a:solidFill>
              </a:rPr>
              <a:t>1.1 Estructura básica de un programa.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1.2 El proceso de compilación.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1.3 Expresiones aritméticas y lógicas.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1.4 Métodos y funciones.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1.5 Estatutos de control (decisiones, repeticiones).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1.6 Datos estructurados(arreglos, matrices, </a:t>
            </a:r>
            <a:r>
              <a:rPr lang="es-MX" sz="2800" dirty="0" err="1">
                <a:solidFill>
                  <a:srgbClr val="0033A0"/>
                </a:solidFill>
              </a:rPr>
              <a:t>strings</a:t>
            </a:r>
            <a:r>
              <a:rPr lang="es-MX" sz="2800" dirty="0">
                <a:solidFill>
                  <a:srgbClr val="0033A0"/>
                </a:solidFill>
              </a:rPr>
              <a:t>).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1.7 Archivos de texto. </a:t>
            </a:r>
          </a:p>
        </p:txBody>
      </p:sp>
      <p:sp>
        <p:nvSpPr>
          <p:cNvPr id="16" name="ThermometerBar">
            <a:extLst>
              <a:ext uri="{FF2B5EF4-FFF2-40B4-BE49-F238E27FC236}">
                <a16:creationId xmlns:a16="http://schemas.microsoft.com/office/drawing/2014/main" id="{1B3E2DBA-C952-5463-E31A-6DFE6C5ADCA4}"/>
              </a:ext>
            </a:extLst>
          </p:cNvPr>
          <p:cNvSpPr/>
          <p:nvPr/>
        </p:nvSpPr>
        <p:spPr>
          <a:xfrm>
            <a:off x="0" y="6705600"/>
            <a:ext cx="3472793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567428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4">
            <a:extLst>
              <a:ext uri="{FF2B5EF4-FFF2-40B4-BE49-F238E27FC236}">
                <a16:creationId xmlns:a16="http://schemas.microsoft.com/office/drawing/2014/main" id="{2D802BA6-D125-D827-882E-AAD06851F5E4}"/>
              </a:ext>
            </a:extLst>
          </p:cNvPr>
          <p:cNvSpPr txBox="1">
            <a:spLocks/>
          </p:cNvSpPr>
          <p:nvPr/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s-MX" dirty="0"/>
              <a:t>Forma de Evaluación</a:t>
            </a:r>
          </a:p>
        </p:txBody>
      </p:sp>
      <p:pic>
        <p:nvPicPr>
          <p:cNvPr id="4" name="Imagen 3">
            <a:extLst>
              <a:ext uri="{FF2B5EF4-FFF2-40B4-BE49-F238E27FC236}">
                <a16:creationId xmlns:a16="http://schemas.microsoft.com/office/drawing/2014/main" id="{AE75855A-FEE7-414B-CF4D-D22B0AB5C1B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2126" y="1436545"/>
            <a:ext cx="4046642" cy="3136703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771CE5FD-0A43-4190-32BF-49A82E1C8AD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198768" y="1478521"/>
            <a:ext cx="3296520" cy="4370099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922534E5-38BA-2D1C-7B01-CD1F1AE7EAC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559336" y="1376253"/>
            <a:ext cx="4311578" cy="162864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578580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F897AA5F-512C-4A7A-B271-8E6107B9B6A5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365D8424-BC65-91D1-8E4D-B9DCA8892555}"/>
              </a:ext>
            </a:extLst>
          </p:cNvPr>
          <p:cNvGraphicFramePr/>
          <p:nvPr/>
        </p:nvGraphicFramePr>
        <p:xfrm>
          <a:off x="3584448" y="1240874"/>
          <a:ext cx="8128000" cy="541866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5" name="Título 4">
            <a:extLst>
              <a:ext uri="{FF2B5EF4-FFF2-40B4-BE49-F238E27FC236}">
                <a16:creationId xmlns:a16="http://schemas.microsoft.com/office/drawing/2014/main" id="{64B6EB12-F97B-FB2B-29DE-1B3E368D0A8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Estructuras de control básicas</a:t>
            </a:r>
            <a:br>
              <a:rPr lang="es-MX" dirty="0"/>
            </a:br>
            <a:endParaRPr lang="es-MX" dirty="0"/>
          </a:p>
        </p:txBody>
      </p:sp>
      <p:sp>
        <p:nvSpPr>
          <p:cNvPr id="6" name="Marcador de fecha 5">
            <a:extLst>
              <a:ext uri="{FF2B5EF4-FFF2-40B4-BE49-F238E27FC236}">
                <a16:creationId xmlns:a16="http://schemas.microsoft.com/office/drawing/2014/main" id="{963CF315-F7C5-6909-5B7D-1B4FFDF35A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DADA7-F584-43A1-924D-ACE91ADE1FC5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1CC23E99-AFA2-0E7E-9BDE-26CEB72BF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15</a:t>
            </a:fld>
            <a:endParaRPr lang="es-MX" dirty="0"/>
          </a:p>
        </p:txBody>
      </p:sp>
      <p:sp>
        <p:nvSpPr>
          <p:cNvPr id="8" name="ThermometerBar">
            <a:extLst>
              <a:ext uri="{FF2B5EF4-FFF2-40B4-BE49-F238E27FC236}">
                <a16:creationId xmlns:a16="http://schemas.microsoft.com/office/drawing/2014/main" id="{56C97616-9DE4-FEA3-C850-EE3EAC0A973E}"/>
              </a:ext>
            </a:extLst>
          </p:cNvPr>
          <p:cNvSpPr/>
          <p:nvPr/>
        </p:nvSpPr>
        <p:spPr>
          <a:xfrm>
            <a:off x="0" y="6705600"/>
            <a:ext cx="2446421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232A99EA-68B3-9E0B-A7E2-8E28C97E507D}"/>
              </a:ext>
            </a:extLst>
          </p:cNvPr>
          <p:cNvSpPr/>
          <p:nvPr/>
        </p:nvSpPr>
        <p:spPr>
          <a:xfrm>
            <a:off x="0" y="6705600"/>
            <a:ext cx="3739931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4466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800">
        <p:circle/>
      </p:transition>
    </mc:Choice>
    <mc:Fallback xmlns="">
      <p:transition spd="slow">
        <p:circl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6138C9D-626F-B91C-4D5B-637C90220CF7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CuadroTexto 8">
            <a:extLst>
              <a:ext uri="{FF2B5EF4-FFF2-40B4-BE49-F238E27FC236}">
                <a16:creationId xmlns:a16="http://schemas.microsoft.com/office/drawing/2014/main" id="{45B7861F-A99B-7ADD-87C4-231420CF187C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5538EC68-AF23-3194-9190-1AF0E6D1A263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31049" y="6446662"/>
            <a:ext cx="2743200" cy="365125"/>
          </a:xfrm>
        </p:spPr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F259F6F1-2441-7552-A5C1-A3524FFB8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16</a:t>
            </a:fld>
            <a:endParaRPr lang="es-MX"/>
          </a:p>
        </p:txBody>
      </p:sp>
      <p:grpSp>
        <p:nvGrpSpPr>
          <p:cNvPr id="6" name="Grupo 5">
            <a:extLst>
              <a:ext uri="{FF2B5EF4-FFF2-40B4-BE49-F238E27FC236}">
                <a16:creationId xmlns:a16="http://schemas.microsoft.com/office/drawing/2014/main" id="{E6839733-5896-D58F-580D-C86BC8D053AB}"/>
              </a:ext>
            </a:extLst>
          </p:cNvPr>
          <p:cNvGrpSpPr/>
          <p:nvPr/>
        </p:nvGrpSpPr>
        <p:grpSpPr>
          <a:xfrm>
            <a:off x="9309466" y="1138334"/>
            <a:ext cx="4697218" cy="4581332"/>
            <a:chOff x="9309466" y="1138334"/>
            <a:chExt cx="4697218" cy="4581332"/>
          </a:xfrm>
        </p:grpSpPr>
        <p:sp>
          <p:nvSpPr>
            <p:cNvPr id="4" name="Forma libre: forma 3">
              <a:extLst>
                <a:ext uri="{FF2B5EF4-FFF2-40B4-BE49-F238E27FC236}">
                  <a16:creationId xmlns:a16="http://schemas.microsoft.com/office/drawing/2014/main" id="{9F6F5DE7-71A2-E310-D20A-76400C6ACE46}"/>
                </a:ext>
              </a:extLst>
            </p:cNvPr>
            <p:cNvSpPr/>
            <p:nvPr/>
          </p:nvSpPr>
          <p:spPr>
            <a:xfrm>
              <a:off x="9309466" y="1138334"/>
              <a:ext cx="4581332" cy="4581332"/>
            </a:xfrm>
            <a:custGeom>
              <a:avLst/>
              <a:gdLst>
                <a:gd name="connsiteX0" fmla="*/ 2290666 w 4581332"/>
                <a:gd name="connsiteY0" fmla="*/ 0 h 4581332"/>
                <a:gd name="connsiteX1" fmla="*/ 4581332 w 4581332"/>
                <a:gd name="connsiteY1" fmla="*/ 2290666 h 4581332"/>
                <a:gd name="connsiteX2" fmla="*/ 2290666 w 4581332"/>
                <a:gd name="connsiteY2" fmla="*/ 4581332 h 4581332"/>
                <a:gd name="connsiteX3" fmla="*/ 0 w 4581332"/>
                <a:gd name="connsiteY3" fmla="*/ 2290666 h 4581332"/>
                <a:gd name="connsiteX4" fmla="*/ 2290666 w 4581332"/>
                <a:gd name="connsiteY4" fmla="*/ 0 h 4581332"/>
                <a:gd name="connsiteX5" fmla="*/ 2289796 w 4581332"/>
                <a:gd name="connsiteY5" fmla="*/ 520498 h 4581332"/>
                <a:gd name="connsiteX6" fmla="*/ 519628 w 4581332"/>
                <a:gd name="connsiteY6" fmla="*/ 2290666 h 4581332"/>
                <a:gd name="connsiteX7" fmla="*/ 2289796 w 4581332"/>
                <a:gd name="connsiteY7" fmla="*/ 4060834 h 4581332"/>
                <a:gd name="connsiteX8" fmla="*/ 4059964 w 4581332"/>
                <a:gd name="connsiteY8" fmla="*/ 2290666 h 4581332"/>
                <a:gd name="connsiteX9" fmla="*/ 2289796 w 4581332"/>
                <a:gd name="connsiteY9" fmla="*/ 520498 h 458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81332" h="4581332">
                  <a:moveTo>
                    <a:pt x="2290666" y="0"/>
                  </a:moveTo>
                  <a:cubicBezTo>
                    <a:pt x="3555766" y="0"/>
                    <a:pt x="4581332" y="1025566"/>
                    <a:pt x="4581332" y="2290666"/>
                  </a:cubicBezTo>
                  <a:cubicBezTo>
                    <a:pt x="4581332" y="3555766"/>
                    <a:pt x="3555766" y="4581332"/>
                    <a:pt x="2290666" y="4581332"/>
                  </a:cubicBezTo>
                  <a:cubicBezTo>
                    <a:pt x="1025566" y="4581332"/>
                    <a:pt x="0" y="3555766"/>
                    <a:pt x="0" y="2290666"/>
                  </a:cubicBezTo>
                  <a:cubicBezTo>
                    <a:pt x="0" y="1025566"/>
                    <a:pt x="1025566" y="0"/>
                    <a:pt x="2290666" y="0"/>
                  </a:cubicBezTo>
                  <a:close/>
                  <a:moveTo>
                    <a:pt x="2289796" y="520498"/>
                  </a:moveTo>
                  <a:cubicBezTo>
                    <a:pt x="1312159" y="520498"/>
                    <a:pt x="519628" y="1313029"/>
                    <a:pt x="519628" y="2290666"/>
                  </a:cubicBezTo>
                  <a:cubicBezTo>
                    <a:pt x="519628" y="3268303"/>
                    <a:pt x="1312159" y="4060834"/>
                    <a:pt x="2289796" y="4060834"/>
                  </a:cubicBezTo>
                  <a:cubicBezTo>
                    <a:pt x="3267433" y="4060834"/>
                    <a:pt x="4059964" y="3268303"/>
                    <a:pt x="4059964" y="2290666"/>
                  </a:cubicBezTo>
                  <a:cubicBezTo>
                    <a:pt x="4059964" y="1313029"/>
                    <a:pt x="3267433" y="520498"/>
                    <a:pt x="2289796" y="520498"/>
                  </a:cubicBezTo>
                  <a:close/>
                </a:path>
              </a:pathLst>
            </a:custGeom>
            <a:solidFill>
              <a:srgbClr val="7030A0"/>
            </a:solidFill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5" name="CuadroTexto 4">
              <a:extLst>
                <a:ext uri="{FF2B5EF4-FFF2-40B4-BE49-F238E27FC236}">
                  <a16:creationId xmlns:a16="http://schemas.microsoft.com/office/drawing/2014/main" id="{4E968F6F-FE47-D449-3CCB-EA6EB0C8989F}"/>
                </a:ext>
              </a:extLst>
            </p:cNvPr>
            <p:cNvSpPr txBox="1"/>
            <p:nvPr/>
          </p:nvSpPr>
          <p:spPr>
            <a:xfrm>
              <a:off x="10702551" y="2459504"/>
              <a:ext cx="178509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Solución de Problemas Mediante Programación Orientada a Objetos</a:t>
              </a:r>
            </a:p>
          </p:txBody>
        </p:sp>
        <p:sp>
          <p:nvSpPr>
            <p:cNvPr id="12" name="CuadroTexto 11">
              <a:extLst>
                <a:ext uri="{FF2B5EF4-FFF2-40B4-BE49-F238E27FC236}">
                  <a16:creationId xmlns:a16="http://schemas.microsoft.com/office/drawing/2014/main" id="{ADFA819A-1E98-0931-8D3C-E23309D89A1D}"/>
                </a:ext>
              </a:extLst>
            </p:cNvPr>
            <p:cNvSpPr txBox="1"/>
            <p:nvPr/>
          </p:nvSpPr>
          <p:spPr>
            <a:xfrm>
              <a:off x="10702551" y="2768325"/>
              <a:ext cx="178509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Construcción de Software Orientado a Objetos</a:t>
              </a:r>
            </a:p>
          </p:txBody>
        </p:sp>
        <p:sp>
          <p:nvSpPr>
            <p:cNvPr id="14" name="CuadroTexto 13">
              <a:extLst>
                <a:ext uri="{FF2B5EF4-FFF2-40B4-BE49-F238E27FC236}">
                  <a16:creationId xmlns:a16="http://schemas.microsoft.com/office/drawing/2014/main" id="{AA838DD6-640C-D763-FF85-DE477F2EE593}"/>
                </a:ext>
              </a:extLst>
            </p:cNvPr>
            <p:cNvSpPr txBox="1"/>
            <p:nvPr/>
          </p:nvSpPr>
          <p:spPr>
            <a:xfrm>
              <a:off x="10702551" y="3248376"/>
              <a:ext cx="17850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Control de Versiones</a:t>
              </a:r>
            </a:p>
          </p:txBody>
        </p:sp>
        <p:sp>
          <p:nvSpPr>
            <p:cNvPr id="27" name="Elipse 26">
              <a:extLst>
                <a:ext uri="{FF2B5EF4-FFF2-40B4-BE49-F238E27FC236}">
                  <a16:creationId xmlns:a16="http://schemas.microsoft.com/office/drawing/2014/main" id="{13832D12-AF14-0E1C-A9EC-1CCDA92F8722}"/>
                </a:ext>
              </a:extLst>
            </p:cNvPr>
            <p:cNvSpPr/>
            <p:nvPr/>
          </p:nvSpPr>
          <p:spPr>
            <a:xfrm>
              <a:off x="9944510" y="1192654"/>
              <a:ext cx="1074856" cy="1100029"/>
            </a:xfrm>
            <a:prstGeom prst="ellipse">
              <a:avLst/>
            </a:prstGeom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3" name="Elipse 2">
              <a:extLst>
                <a:ext uri="{FF2B5EF4-FFF2-40B4-BE49-F238E27FC236}">
                  <a16:creationId xmlns:a16="http://schemas.microsoft.com/office/drawing/2014/main" id="{CE0EAB6C-17AC-1C16-4F73-977020BF08E4}"/>
                </a:ext>
              </a:extLst>
            </p:cNvPr>
            <p:cNvSpPr/>
            <p:nvPr/>
          </p:nvSpPr>
          <p:spPr>
            <a:xfrm>
              <a:off x="10357760" y="1618490"/>
              <a:ext cx="248355" cy="248355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28" name="Elipse 27">
              <a:extLst>
                <a:ext uri="{FF2B5EF4-FFF2-40B4-BE49-F238E27FC236}">
                  <a16:creationId xmlns:a16="http://schemas.microsoft.com/office/drawing/2014/main" id="{1E4BB1CE-E36B-4F5C-391C-DB2EA24F6EFF}"/>
                </a:ext>
              </a:extLst>
            </p:cNvPr>
            <p:cNvSpPr/>
            <p:nvPr/>
          </p:nvSpPr>
          <p:spPr>
            <a:xfrm>
              <a:off x="9313859" y="4037877"/>
              <a:ext cx="1076733" cy="11016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26" name="Elipse 25">
              <a:extLst>
                <a:ext uri="{FF2B5EF4-FFF2-40B4-BE49-F238E27FC236}">
                  <a16:creationId xmlns:a16="http://schemas.microsoft.com/office/drawing/2014/main" id="{AAB09F8F-9CC7-C36E-AE5A-B532D9DF9D3C}"/>
                </a:ext>
              </a:extLst>
            </p:cNvPr>
            <p:cNvSpPr/>
            <p:nvPr/>
          </p:nvSpPr>
          <p:spPr>
            <a:xfrm>
              <a:off x="12076315" y="4618066"/>
              <a:ext cx="1076400" cy="1101600"/>
            </a:xfrm>
            <a:prstGeom prst="ellipse">
              <a:avLst/>
            </a:prstGeom>
            <a:solidFill>
              <a:srgbClr val="C00000"/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25" name="Elipse 24">
              <a:extLst>
                <a:ext uri="{FF2B5EF4-FFF2-40B4-BE49-F238E27FC236}">
                  <a16:creationId xmlns:a16="http://schemas.microsoft.com/office/drawing/2014/main" id="{5285C696-D609-2278-3FA6-A020D61FE98B}"/>
                </a:ext>
              </a:extLst>
            </p:cNvPr>
            <p:cNvSpPr/>
            <p:nvPr/>
          </p:nvSpPr>
          <p:spPr>
            <a:xfrm>
              <a:off x="12930284" y="2022599"/>
              <a:ext cx="1076400" cy="1101600"/>
            </a:xfrm>
            <a:prstGeom prst="ellipse">
              <a:avLst/>
            </a:prstGeom>
            <a:solidFill>
              <a:srgbClr val="FFC000"/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</p:grpSp>
      <p:sp>
        <p:nvSpPr>
          <p:cNvPr id="2" name="CuadroTexto 1">
            <a:extLst>
              <a:ext uri="{FF2B5EF4-FFF2-40B4-BE49-F238E27FC236}">
                <a16:creationId xmlns:a16="http://schemas.microsoft.com/office/drawing/2014/main" id="{448C2521-C257-0424-8C8E-ABEB5FFDC77C}"/>
              </a:ext>
            </a:extLst>
          </p:cNvPr>
          <p:cNvSpPr txBox="1"/>
          <p:nvPr/>
        </p:nvSpPr>
        <p:spPr>
          <a:xfrm>
            <a:off x="10390592" y="2767721"/>
            <a:ext cx="216337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0033A0"/>
                </a:solidFill>
              </a:rPr>
              <a:t>Programación Estructurada en Lenguajes Compilados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BDC84E83-9C75-74E8-A229-DD8E2EFEB6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5649" y="914224"/>
            <a:ext cx="8572500" cy="5715000"/>
          </a:xfrm>
          <a:prstGeom prst="rect">
            <a:avLst/>
          </a:prstGeom>
        </p:spPr>
      </p:pic>
      <p:sp>
        <p:nvSpPr>
          <p:cNvPr id="15" name="Rectángulo 14">
            <a:extLst>
              <a:ext uri="{FF2B5EF4-FFF2-40B4-BE49-F238E27FC236}">
                <a16:creationId xmlns:a16="http://schemas.microsoft.com/office/drawing/2014/main" id="{ACFA4E28-CEA3-D0D6-A7B9-E31E550C77FA}"/>
              </a:ext>
            </a:extLst>
          </p:cNvPr>
          <p:cNvSpPr/>
          <p:nvPr/>
        </p:nvSpPr>
        <p:spPr>
          <a:xfrm>
            <a:off x="2891331" y="46213"/>
            <a:ext cx="4166846" cy="923330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Chevron">
              <a:avLst/>
            </a:prstTxWarp>
            <a:spAutoFit/>
          </a:bodyPr>
          <a:lstStyle/>
          <a:p>
            <a:pPr algn="ctr"/>
            <a:r>
              <a:rPr lang="es-ES" sz="5400" b="0" cap="none" spc="0" dirty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 programar!!</a:t>
            </a:r>
          </a:p>
        </p:txBody>
      </p:sp>
      <p:sp>
        <p:nvSpPr>
          <p:cNvPr id="17" name="ThermometerBar">
            <a:extLst>
              <a:ext uri="{FF2B5EF4-FFF2-40B4-BE49-F238E27FC236}">
                <a16:creationId xmlns:a16="http://schemas.microsoft.com/office/drawing/2014/main" id="{8E39A35B-9B5C-7E41-0B1B-9D5CC3722E59}"/>
              </a:ext>
            </a:extLst>
          </p:cNvPr>
          <p:cNvSpPr/>
          <p:nvPr/>
        </p:nvSpPr>
        <p:spPr>
          <a:xfrm>
            <a:off x="0" y="6705600"/>
            <a:ext cx="4007069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34212096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DEEA842-E58B-0DC4-D705-55F13BF60B26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upo 29">
            <a:extLst>
              <a:ext uri="{FF2B5EF4-FFF2-40B4-BE49-F238E27FC236}">
                <a16:creationId xmlns:a16="http://schemas.microsoft.com/office/drawing/2014/main" id="{281FC544-27F3-A620-43BC-BBA81D8BB2C8}"/>
              </a:ext>
            </a:extLst>
          </p:cNvPr>
          <p:cNvGrpSpPr/>
          <p:nvPr/>
        </p:nvGrpSpPr>
        <p:grpSpPr>
          <a:xfrm rot="16200000">
            <a:off x="9309466" y="1138334"/>
            <a:ext cx="4697218" cy="4581332"/>
            <a:chOff x="9309466" y="1138334"/>
            <a:chExt cx="4697218" cy="4581332"/>
          </a:xfrm>
        </p:grpSpPr>
        <p:sp>
          <p:nvSpPr>
            <p:cNvPr id="31" name="Forma libre: forma 30">
              <a:extLst>
                <a:ext uri="{FF2B5EF4-FFF2-40B4-BE49-F238E27FC236}">
                  <a16:creationId xmlns:a16="http://schemas.microsoft.com/office/drawing/2014/main" id="{4E773F0B-2C33-B2E3-AC40-39319B0ECD60}"/>
                </a:ext>
              </a:extLst>
            </p:cNvPr>
            <p:cNvSpPr/>
            <p:nvPr/>
          </p:nvSpPr>
          <p:spPr>
            <a:xfrm>
              <a:off x="9309466" y="1138334"/>
              <a:ext cx="4581332" cy="4581332"/>
            </a:xfrm>
            <a:custGeom>
              <a:avLst/>
              <a:gdLst>
                <a:gd name="connsiteX0" fmla="*/ 2290666 w 4581332"/>
                <a:gd name="connsiteY0" fmla="*/ 0 h 4581332"/>
                <a:gd name="connsiteX1" fmla="*/ 4581332 w 4581332"/>
                <a:gd name="connsiteY1" fmla="*/ 2290666 h 4581332"/>
                <a:gd name="connsiteX2" fmla="*/ 2290666 w 4581332"/>
                <a:gd name="connsiteY2" fmla="*/ 4581332 h 4581332"/>
                <a:gd name="connsiteX3" fmla="*/ 0 w 4581332"/>
                <a:gd name="connsiteY3" fmla="*/ 2290666 h 4581332"/>
                <a:gd name="connsiteX4" fmla="*/ 2290666 w 4581332"/>
                <a:gd name="connsiteY4" fmla="*/ 0 h 4581332"/>
                <a:gd name="connsiteX5" fmla="*/ 2289796 w 4581332"/>
                <a:gd name="connsiteY5" fmla="*/ 520498 h 4581332"/>
                <a:gd name="connsiteX6" fmla="*/ 519628 w 4581332"/>
                <a:gd name="connsiteY6" fmla="*/ 2290666 h 4581332"/>
                <a:gd name="connsiteX7" fmla="*/ 2289796 w 4581332"/>
                <a:gd name="connsiteY7" fmla="*/ 4060834 h 4581332"/>
                <a:gd name="connsiteX8" fmla="*/ 4059964 w 4581332"/>
                <a:gd name="connsiteY8" fmla="*/ 2290666 h 4581332"/>
                <a:gd name="connsiteX9" fmla="*/ 2289796 w 4581332"/>
                <a:gd name="connsiteY9" fmla="*/ 520498 h 458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81332" h="4581332">
                  <a:moveTo>
                    <a:pt x="2290666" y="0"/>
                  </a:moveTo>
                  <a:cubicBezTo>
                    <a:pt x="3555766" y="0"/>
                    <a:pt x="4581332" y="1025566"/>
                    <a:pt x="4581332" y="2290666"/>
                  </a:cubicBezTo>
                  <a:cubicBezTo>
                    <a:pt x="4581332" y="3555766"/>
                    <a:pt x="3555766" y="4581332"/>
                    <a:pt x="2290666" y="4581332"/>
                  </a:cubicBezTo>
                  <a:cubicBezTo>
                    <a:pt x="1025566" y="4581332"/>
                    <a:pt x="0" y="3555766"/>
                    <a:pt x="0" y="2290666"/>
                  </a:cubicBezTo>
                  <a:cubicBezTo>
                    <a:pt x="0" y="1025566"/>
                    <a:pt x="1025566" y="0"/>
                    <a:pt x="2290666" y="0"/>
                  </a:cubicBezTo>
                  <a:close/>
                  <a:moveTo>
                    <a:pt x="2289796" y="520498"/>
                  </a:moveTo>
                  <a:cubicBezTo>
                    <a:pt x="1312159" y="520498"/>
                    <a:pt x="519628" y="1313029"/>
                    <a:pt x="519628" y="2290666"/>
                  </a:cubicBezTo>
                  <a:cubicBezTo>
                    <a:pt x="519628" y="3268303"/>
                    <a:pt x="1312159" y="4060834"/>
                    <a:pt x="2289796" y="4060834"/>
                  </a:cubicBezTo>
                  <a:cubicBezTo>
                    <a:pt x="3267433" y="4060834"/>
                    <a:pt x="4059964" y="3268303"/>
                    <a:pt x="4059964" y="2290666"/>
                  </a:cubicBezTo>
                  <a:cubicBezTo>
                    <a:pt x="4059964" y="1313029"/>
                    <a:pt x="3267433" y="520498"/>
                    <a:pt x="2289796" y="520498"/>
                  </a:cubicBezTo>
                  <a:close/>
                </a:path>
              </a:pathLst>
            </a:custGeom>
            <a:solidFill>
              <a:srgbClr val="7030A0"/>
            </a:solidFill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71363A22-E49F-1CC6-A618-5CCA776DF665}"/>
                </a:ext>
              </a:extLst>
            </p:cNvPr>
            <p:cNvSpPr txBox="1"/>
            <p:nvPr/>
          </p:nvSpPr>
          <p:spPr>
            <a:xfrm>
              <a:off x="10702551" y="2459504"/>
              <a:ext cx="178509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Solución de Problemas Mediante Programación Orientada a Objetos</a:t>
              </a:r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E5402C2C-987F-7D22-A2BB-A8CC46932495}"/>
                </a:ext>
              </a:extLst>
            </p:cNvPr>
            <p:cNvSpPr txBox="1"/>
            <p:nvPr/>
          </p:nvSpPr>
          <p:spPr>
            <a:xfrm>
              <a:off x="10702551" y="2768325"/>
              <a:ext cx="178509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Construcción de Software Orientado a Objetos</a:t>
              </a:r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F0371F49-DA76-9064-059D-58819AF050A4}"/>
                </a:ext>
              </a:extLst>
            </p:cNvPr>
            <p:cNvSpPr txBox="1"/>
            <p:nvPr/>
          </p:nvSpPr>
          <p:spPr>
            <a:xfrm>
              <a:off x="10702551" y="3248376"/>
              <a:ext cx="17850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Control de Versiones</a:t>
              </a:r>
            </a:p>
          </p:txBody>
        </p:sp>
        <p:sp>
          <p:nvSpPr>
            <p:cNvPr id="35" name="Elipse 34">
              <a:extLst>
                <a:ext uri="{FF2B5EF4-FFF2-40B4-BE49-F238E27FC236}">
                  <a16:creationId xmlns:a16="http://schemas.microsoft.com/office/drawing/2014/main" id="{6FFE0FCC-F8CF-A3EF-95E8-761D28289E6F}"/>
                </a:ext>
              </a:extLst>
            </p:cNvPr>
            <p:cNvSpPr/>
            <p:nvPr/>
          </p:nvSpPr>
          <p:spPr>
            <a:xfrm>
              <a:off x="9944510" y="1192654"/>
              <a:ext cx="1074856" cy="1100029"/>
            </a:xfrm>
            <a:prstGeom prst="ellipse">
              <a:avLst/>
            </a:prstGeom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1060D471-B338-644E-1056-817C0F398093}"/>
                </a:ext>
              </a:extLst>
            </p:cNvPr>
            <p:cNvSpPr/>
            <p:nvPr/>
          </p:nvSpPr>
          <p:spPr>
            <a:xfrm>
              <a:off x="10357760" y="1618490"/>
              <a:ext cx="248355" cy="248355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EFDCDC63-E5B5-ECE1-0B61-8D3404B13C57}"/>
                </a:ext>
              </a:extLst>
            </p:cNvPr>
            <p:cNvSpPr/>
            <p:nvPr/>
          </p:nvSpPr>
          <p:spPr>
            <a:xfrm>
              <a:off x="9313859" y="4037877"/>
              <a:ext cx="1076733" cy="11016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1E79B77E-B4D3-C7DB-576B-FD09A628CBB4}"/>
                </a:ext>
              </a:extLst>
            </p:cNvPr>
            <p:cNvSpPr/>
            <p:nvPr/>
          </p:nvSpPr>
          <p:spPr>
            <a:xfrm>
              <a:off x="12076315" y="4618066"/>
              <a:ext cx="1076400" cy="1101600"/>
            </a:xfrm>
            <a:prstGeom prst="ellipse">
              <a:avLst/>
            </a:prstGeom>
            <a:solidFill>
              <a:srgbClr val="C00000"/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B2FBA685-C3E9-369D-2DA0-423BA9AA6DBB}"/>
                </a:ext>
              </a:extLst>
            </p:cNvPr>
            <p:cNvSpPr/>
            <p:nvPr/>
          </p:nvSpPr>
          <p:spPr>
            <a:xfrm>
              <a:off x="12930284" y="2022599"/>
              <a:ext cx="1076400" cy="1101600"/>
            </a:xfrm>
            <a:prstGeom prst="ellipse">
              <a:avLst/>
            </a:prstGeom>
            <a:solidFill>
              <a:srgbClr val="FFC000"/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</p:grpSp>
      <p:sp>
        <p:nvSpPr>
          <p:cNvPr id="9" name="CuadroTexto 8">
            <a:extLst>
              <a:ext uri="{FF2B5EF4-FFF2-40B4-BE49-F238E27FC236}">
                <a16:creationId xmlns:a16="http://schemas.microsoft.com/office/drawing/2014/main" id="{D513E29D-8A64-1152-8BDC-4C7D18B55C0C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2192D579-EBD0-40AE-2520-D9882023932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31049" y="6446662"/>
            <a:ext cx="2743200" cy="365125"/>
          </a:xfrm>
        </p:spPr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B0005ABB-5B1A-86B4-4E04-7DCCAB9CD9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17</a:t>
            </a:fld>
            <a:endParaRPr lang="es-MX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412A9FCA-1392-539F-A4EA-F2C032DD00E5}"/>
              </a:ext>
            </a:extLst>
          </p:cNvPr>
          <p:cNvSpPr/>
          <p:nvPr/>
        </p:nvSpPr>
        <p:spPr>
          <a:xfrm rot="16200000">
            <a:off x="10678296" y="1494413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71363A22-E49F-1CC6-A618-5CCA776DF665}"/>
              </a:ext>
            </a:extLst>
          </p:cNvPr>
          <p:cNvSpPr txBox="1"/>
          <p:nvPr/>
        </p:nvSpPr>
        <p:spPr>
          <a:xfrm>
            <a:off x="10576079" y="2458995"/>
            <a:ext cx="17850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0033A0"/>
                </a:solidFill>
              </a:rPr>
              <a:t>Solución de Problemas Mediante Programación Orientada a Objetos</a:t>
            </a:r>
          </a:p>
        </p:txBody>
      </p:sp>
      <p:sp>
        <p:nvSpPr>
          <p:cNvPr id="41" name="ThermometerBar">
            <a:extLst>
              <a:ext uri="{FF2B5EF4-FFF2-40B4-BE49-F238E27FC236}">
                <a16:creationId xmlns:a16="http://schemas.microsoft.com/office/drawing/2014/main" id="{A3AEBCD1-6B81-34A3-6780-D81B22499CB1}"/>
              </a:ext>
            </a:extLst>
          </p:cNvPr>
          <p:cNvSpPr/>
          <p:nvPr/>
        </p:nvSpPr>
        <p:spPr>
          <a:xfrm>
            <a:off x="0" y="6705600"/>
            <a:ext cx="4274207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9272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B6E59EA9-A89C-7D7F-5921-E473BF03CD4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0" name="Grupo 29">
            <a:extLst>
              <a:ext uri="{FF2B5EF4-FFF2-40B4-BE49-F238E27FC236}">
                <a16:creationId xmlns:a16="http://schemas.microsoft.com/office/drawing/2014/main" id="{67DF36D1-F9CC-213C-2DFE-6F382BAC910A}"/>
              </a:ext>
            </a:extLst>
          </p:cNvPr>
          <p:cNvGrpSpPr/>
          <p:nvPr/>
        </p:nvGrpSpPr>
        <p:grpSpPr>
          <a:xfrm rot="16200000">
            <a:off x="9309466" y="1138334"/>
            <a:ext cx="4697218" cy="4581332"/>
            <a:chOff x="9309466" y="1138334"/>
            <a:chExt cx="4697218" cy="4581332"/>
          </a:xfrm>
        </p:grpSpPr>
        <p:sp>
          <p:nvSpPr>
            <p:cNvPr id="31" name="Forma libre: forma 30">
              <a:extLst>
                <a:ext uri="{FF2B5EF4-FFF2-40B4-BE49-F238E27FC236}">
                  <a16:creationId xmlns:a16="http://schemas.microsoft.com/office/drawing/2014/main" id="{B6812B2A-5FF2-E804-9619-44ACAAF44374}"/>
                </a:ext>
              </a:extLst>
            </p:cNvPr>
            <p:cNvSpPr/>
            <p:nvPr/>
          </p:nvSpPr>
          <p:spPr>
            <a:xfrm>
              <a:off x="9309466" y="1138334"/>
              <a:ext cx="4581332" cy="4581332"/>
            </a:xfrm>
            <a:custGeom>
              <a:avLst/>
              <a:gdLst>
                <a:gd name="connsiteX0" fmla="*/ 2290666 w 4581332"/>
                <a:gd name="connsiteY0" fmla="*/ 0 h 4581332"/>
                <a:gd name="connsiteX1" fmla="*/ 4581332 w 4581332"/>
                <a:gd name="connsiteY1" fmla="*/ 2290666 h 4581332"/>
                <a:gd name="connsiteX2" fmla="*/ 2290666 w 4581332"/>
                <a:gd name="connsiteY2" fmla="*/ 4581332 h 4581332"/>
                <a:gd name="connsiteX3" fmla="*/ 0 w 4581332"/>
                <a:gd name="connsiteY3" fmla="*/ 2290666 h 4581332"/>
                <a:gd name="connsiteX4" fmla="*/ 2290666 w 4581332"/>
                <a:gd name="connsiteY4" fmla="*/ 0 h 4581332"/>
                <a:gd name="connsiteX5" fmla="*/ 2289796 w 4581332"/>
                <a:gd name="connsiteY5" fmla="*/ 520498 h 4581332"/>
                <a:gd name="connsiteX6" fmla="*/ 519628 w 4581332"/>
                <a:gd name="connsiteY6" fmla="*/ 2290666 h 4581332"/>
                <a:gd name="connsiteX7" fmla="*/ 2289796 w 4581332"/>
                <a:gd name="connsiteY7" fmla="*/ 4060834 h 4581332"/>
                <a:gd name="connsiteX8" fmla="*/ 4059964 w 4581332"/>
                <a:gd name="connsiteY8" fmla="*/ 2290666 h 4581332"/>
                <a:gd name="connsiteX9" fmla="*/ 2289796 w 4581332"/>
                <a:gd name="connsiteY9" fmla="*/ 520498 h 4581332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4581332" h="4581332">
                  <a:moveTo>
                    <a:pt x="2290666" y="0"/>
                  </a:moveTo>
                  <a:cubicBezTo>
                    <a:pt x="3555766" y="0"/>
                    <a:pt x="4581332" y="1025566"/>
                    <a:pt x="4581332" y="2290666"/>
                  </a:cubicBezTo>
                  <a:cubicBezTo>
                    <a:pt x="4581332" y="3555766"/>
                    <a:pt x="3555766" y="4581332"/>
                    <a:pt x="2290666" y="4581332"/>
                  </a:cubicBezTo>
                  <a:cubicBezTo>
                    <a:pt x="1025566" y="4581332"/>
                    <a:pt x="0" y="3555766"/>
                    <a:pt x="0" y="2290666"/>
                  </a:cubicBezTo>
                  <a:cubicBezTo>
                    <a:pt x="0" y="1025566"/>
                    <a:pt x="1025566" y="0"/>
                    <a:pt x="2290666" y="0"/>
                  </a:cubicBezTo>
                  <a:close/>
                  <a:moveTo>
                    <a:pt x="2289796" y="520498"/>
                  </a:moveTo>
                  <a:cubicBezTo>
                    <a:pt x="1312159" y="520498"/>
                    <a:pt x="519628" y="1313029"/>
                    <a:pt x="519628" y="2290666"/>
                  </a:cubicBezTo>
                  <a:cubicBezTo>
                    <a:pt x="519628" y="3268303"/>
                    <a:pt x="1312159" y="4060834"/>
                    <a:pt x="2289796" y="4060834"/>
                  </a:cubicBezTo>
                  <a:cubicBezTo>
                    <a:pt x="3267433" y="4060834"/>
                    <a:pt x="4059964" y="3268303"/>
                    <a:pt x="4059964" y="2290666"/>
                  </a:cubicBezTo>
                  <a:cubicBezTo>
                    <a:pt x="4059964" y="1313029"/>
                    <a:pt x="3267433" y="520498"/>
                    <a:pt x="2289796" y="520498"/>
                  </a:cubicBezTo>
                  <a:close/>
                </a:path>
              </a:pathLst>
            </a:custGeom>
            <a:solidFill>
              <a:srgbClr val="7030A0"/>
            </a:solidFill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32" name="CuadroTexto 31">
              <a:extLst>
                <a:ext uri="{FF2B5EF4-FFF2-40B4-BE49-F238E27FC236}">
                  <a16:creationId xmlns:a16="http://schemas.microsoft.com/office/drawing/2014/main" id="{53B0C45E-808D-6224-E678-D7D95E5ACC94}"/>
                </a:ext>
              </a:extLst>
            </p:cNvPr>
            <p:cNvSpPr txBox="1"/>
            <p:nvPr/>
          </p:nvSpPr>
          <p:spPr>
            <a:xfrm>
              <a:off x="10702551" y="2459504"/>
              <a:ext cx="1785098" cy="193899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Solución de Problemas Mediante Programación Orientada a Objetos</a:t>
              </a:r>
            </a:p>
          </p:txBody>
        </p:sp>
        <p:sp>
          <p:nvSpPr>
            <p:cNvPr id="33" name="CuadroTexto 32">
              <a:extLst>
                <a:ext uri="{FF2B5EF4-FFF2-40B4-BE49-F238E27FC236}">
                  <a16:creationId xmlns:a16="http://schemas.microsoft.com/office/drawing/2014/main" id="{3FEAE3E8-60E8-4C98-A6D1-5F74441BE122}"/>
                </a:ext>
              </a:extLst>
            </p:cNvPr>
            <p:cNvSpPr txBox="1"/>
            <p:nvPr/>
          </p:nvSpPr>
          <p:spPr>
            <a:xfrm>
              <a:off x="10702551" y="2768325"/>
              <a:ext cx="1785098" cy="132343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Construcción de Software Orientado a Objetos</a:t>
              </a:r>
            </a:p>
          </p:txBody>
        </p:sp>
        <p:sp>
          <p:nvSpPr>
            <p:cNvPr id="34" name="CuadroTexto 33">
              <a:extLst>
                <a:ext uri="{FF2B5EF4-FFF2-40B4-BE49-F238E27FC236}">
                  <a16:creationId xmlns:a16="http://schemas.microsoft.com/office/drawing/2014/main" id="{10D23874-AEE2-C586-C903-175ADD309C35}"/>
                </a:ext>
              </a:extLst>
            </p:cNvPr>
            <p:cNvSpPr txBox="1"/>
            <p:nvPr/>
          </p:nvSpPr>
          <p:spPr>
            <a:xfrm>
              <a:off x="10702551" y="3248376"/>
              <a:ext cx="1785098" cy="70788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s-MX" sz="2000" b="1" dirty="0">
                  <a:solidFill>
                    <a:schemeClr val="bg1"/>
                  </a:solidFill>
                </a:rPr>
                <a:t>Control de Versiones</a:t>
              </a:r>
            </a:p>
          </p:txBody>
        </p:sp>
        <p:sp>
          <p:nvSpPr>
            <p:cNvPr id="35" name="Elipse 34">
              <a:extLst>
                <a:ext uri="{FF2B5EF4-FFF2-40B4-BE49-F238E27FC236}">
                  <a16:creationId xmlns:a16="http://schemas.microsoft.com/office/drawing/2014/main" id="{19A2E8AC-7181-58FD-DFD6-D0840BF2708B}"/>
                </a:ext>
              </a:extLst>
            </p:cNvPr>
            <p:cNvSpPr/>
            <p:nvPr/>
          </p:nvSpPr>
          <p:spPr>
            <a:xfrm>
              <a:off x="9944510" y="1192654"/>
              <a:ext cx="1074856" cy="1100029"/>
            </a:xfrm>
            <a:prstGeom prst="ellipse">
              <a:avLst/>
            </a:prstGeom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 dirty="0"/>
            </a:p>
          </p:txBody>
        </p:sp>
        <p:sp>
          <p:nvSpPr>
            <p:cNvPr id="36" name="Elipse 35">
              <a:extLst>
                <a:ext uri="{FF2B5EF4-FFF2-40B4-BE49-F238E27FC236}">
                  <a16:creationId xmlns:a16="http://schemas.microsoft.com/office/drawing/2014/main" id="{2842CD47-7642-38B4-18B8-5F81FEC464CE}"/>
                </a:ext>
              </a:extLst>
            </p:cNvPr>
            <p:cNvSpPr/>
            <p:nvPr/>
          </p:nvSpPr>
          <p:spPr>
            <a:xfrm>
              <a:off x="10357760" y="1618490"/>
              <a:ext cx="248355" cy="248355"/>
            </a:xfrm>
            <a:prstGeom prst="ellipse">
              <a:avLst/>
            </a:prstGeom>
            <a:solidFill>
              <a:srgbClr val="92D050"/>
            </a:solidFill>
            <a:ln>
              <a:solidFill>
                <a:srgbClr val="92D050"/>
              </a:solidFill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15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s-MX"/>
            </a:p>
          </p:txBody>
        </p:sp>
        <p:sp>
          <p:nvSpPr>
            <p:cNvPr id="37" name="Elipse 36">
              <a:extLst>
                <a:ext uri="{FF2B5EF4-FFF2-40B4-BE49-F238E27FC236}">
                  <a16:creationId xmlns:a16="http://schemas.microsoft.com/office/drawing/2014/main" id="{E9A01B8C-8EAF-914A-7C9C-24975CA7B8A5}"/>
                </a:ext>
              </a:extLst>
            </p:cNvPr>
            <p:cNvSpPr/>
            <p:nvPr/>
          </p:nvSpPr>
          <p:spPr>
            <a:xfrm>
              <a:off x="9313859" y="4037877"/>
              <a:ext cx="1076733" cy="1101600"/>
            </a:xfrm>
            <a:prstGeom prst="ellipse">
              <a:avLst/>
            </a:prstGeom>
            <a:solidFill>
              <a:schemeClr val="accent6">
                <a:lumMod val="75000"/>
              </a:schemeClr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38" name="Elipse 37">
              <a:extLst>
                <a:ext uri="{FF2B5EF4-FFF2-40B4-BE49-F238E27FC236}">
                  <a16:creationId xmlns:a16="http://schemas.microsoft.com/office/drawing/2014/main" id="{A47CD1B8-6829-DFF6-A4BD-1206C665BC7D}"/>
                </a:ext>
              </a:extLst>
            </p:cNvPr>
            <p:cNvSpPr/>
            <p:nvPr/>
          </p:nvSpPr>
          <p:spPr>
            <a:xfrm>
              <a:off x="12076315" y="4618066"/>
              <a:ext cx="1076400" cy="1101600"/>
            </a:xfrm>
            <a:prstGeom prst="ellipse">
              <a:avLst/>
            </a:prstGeom>
            <a:solidFill>
              <a:srgbClr val="C00000"/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  <p:sp>
          <p:nvSpPr>
            <p:cNvPr id="39" name="Elipse 38">
              <a:extLst>
                <a:ext uri="{FF2B5EF4-FFF2-40B4-BE49-F238E27FC236}">
                  <a16:creationId xmlns:a16="http://schemas.microsoft.com/office/drawing/2014/main" id="{922415BE-080D-004F-793F-F41F10E8510E}"/>
                </a:ext>
              </a:extLst>
            </p:cNvPr>
            <p:cNvSpPr/>
            <p:nvPr/>
          </p:nvSpPr>
          <p:spPr>
            <a:xfrm>
              <a:off x="12930284" y="2022599"/>
              <a:ext cx="1076400" cy="1101600"/>
            </a:xfrm>
            <a:prstGeom prst="ellipse">
              <a:avLst/>
            </a:prstGeom>
            <a:solidFill>
              <a:srgbClr val="FFC000"/>
            </a:solidFill>
            <a:ln w="63500">
              <a:solidFill>
                <a:schemeClr val="accent1">
                  <a:lumMod val="40000"/>
                  <a:lumOff val="60000"/>
                </a:schemeClr>
              </a:solidFill>
            </a:ln>
          </p:spPr>
          <p:style>
            <a:lnRef idx="2">
              <a:schemeClr val="accent2">
                <a:shade val="15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wrap="square" rtlCol="0" anchor="ctr">
              <a:noAutofit/>
            </a:bodyPr>
            <a:lstStyle/>
            <a:p>
              <a:pPr algn="ctr"/>
              <a:endParaRPr lang="es-MX"/>
            </a:p>
          </p:txBody>
        </p:sp>
      </p:grpSp>
      <p:sp>
        <p:nvSpPr>
          <p:cNvPr id="9" name="CuadroTexto 8">
            <a:extLst>
              <a:ext uri="{FF2B5EF4-FFF2-40B4-BE49-F238E27FC236}">
                <a16:creationId xmlns:a16="http://schemas.microsoft.com/office/drawing/2014/main" id="{EBE15F13-EB7F-4932-4C44-EC652AAF49FC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9F78D150-EB98-0F4F-68E7-B22C4A3F0A5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31049" y="6446662"/>
            <a:ext cx="2743200" cy="365125"/>
          </a:xfrm>
        </p:spPr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AAC55760-BDE6-8CA7-1095-8BD428C138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18</a:t>
            </a:fld>
            <a:endParaRPr lang="es-MX"/>
          </a:p>
        </p:txBody>
      </p:sp>
      <p:sp>
        <p:nvSpPr>
          <p:cNvPr id="7" name="Elipse 6">
            <a:extLst>
              <a:ext uri="{FF2B5EF4-FFF2-40B4-BE49-F238E27FC236}">
                <a16:creationId xmlns:a16="http://schemas.microsoft.com/office/drawing/2014/main" id="{0ECEC073-587F-0D4A-F29E-9B8302643459}"/>
              </a:ext>
            </a:extLst>
          </p:cNvPr>
          <p:cNvSpPr/>
          <p:nvPr/>
        </p:nvSpPr>
        <p:spPr>
          <a:xfrm rot="16200000">
            <a:off x="10678296" y="1494413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40" name="CuadroTexto 39">
            <a:extLst>
              <a:ext uri="{FF2B5EF4-FFF2-40B4-BE49-F238E27FC236}">
                <a16:creationId xmlns:a16="http://schemas.microsoft.com/office/drawing/2014/main" id="{9E719831-CA8A-533D-5287-23C2C10196D9}"/>
              </a:ext>
            </a:extLst>
          </p:cNvPr>
          <p:cNvSpPr txBox="1"/>
          <p:nvPr/>
        </p:nvSpPr>
        <p:spPr>
          <a:xfrm>
            <a:off x="367257" y="281733"/>
            <a:ext cx="7602127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rgbClr val="0033A0"/>
                </a:solidFill>
              </a:rPr>
              <a:t>Solución de Problemas Mediante Programación Orientada a Objetos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8F83D9DE-BC23-3B0F-A76C-6AA79D8D0F1B}"/>
              </a:ext>
            </a:extLst>
          </p:cNvPr>
          <p:cNvSpPr txBox="1"/>
          <p:nvPr/>
        </p:nvSpPr>
        <p:spPr>
          <a:xfrm>
            <a:off x="838726" y="1016065"/>
            <a:ext cx="8256516" cy="267765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solidFill>
                  <a:srgbClr val="0033A0"/>
                </a:solidFill>
              </a:rPr>
              <a:t>2.1 Concepto de clase, objeto, método y atributo.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2.2 Concepto de abstracción, encapsulamiento, y paso de mensajes.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2.3 Diagramas de clases.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2.4 Concepto de herencia(is-a). </a:t>
            </a:r>
          </a:p>
          <a:p>
            <a:r>
              <a:rPr lang="es-MX" sz="2800" dirty="0">
                <a:solidFill>
                  <a:srgbClr val="0033A0"/>
                </a:solidFill>
              </a:rPr>
              <a:t>2.5 Concepto de composición (has-a). </a:t>
            </a:r>
          </a:p>
        </p:txBody>
      </p:sp>
      <p:sp>
        <p:nvSpPr>
          <p:cNvPr id="3" name="ThermometerBar">
            <a:extLst>
              <a:ext uri="{FF2B5EF4-FFF2-40B4-BE49-F238E27FC236}">
                <a16:creationId xmlns:a16="http://schemas.microsoft.com/office/drawing/2014/main" id="{A9B4121B-BD7F-B6E2-0B73-B6C1E46E05A0}"/>
              </a:ext>
            </a:extLst>
          </p:cNvPr>
          <p:cNvSpPr/>
          <p:nvPr/>
        </p:nvSpPr>
        <p:spPr>
          <a:xfrm>
            <a:off x="0" y="6705600"/>
            <a:ext cx="4541345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72331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63CC7F8-9FEC-764B-EEF3-B45A5FC2C7C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A85C8CCC-BBE4-E60B-95EA-6EDDC8993428}"/>
              </a:ext>
            </a:extLst>
          </p:cNvPr>
          <p:cNvGraphicFramePr/>
          <p:nvPr/>
        </p:nvGraphicFramePr>
        <p:xfrm>
          <a:off x="2791460" y="1054777"/>
          <a:ext cx="6609080" cy="474844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4" name="Título 3">
            <a:extLst>
              <a:ext uri="{FF2B5EF4-FFF2-40B4-BE49-F238E27FC236}">
                <a16:creationId xmlns:a16="http://schemas.microsoft.com/office/drawing/2014/main" id="{D6BC78B9-4208-D208-FFBF-F63C19E49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Programación Orientada a Objetos</a:t>
            </a:r>
            <a:br>
              <a:rPr lang="es-MX" dirty="0"/>
            </a:br>
            <a:endParaRPr lang="es-MX" dirty="0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31BE2015-62A7-69B0-9ABF-B518202E86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9309E5D-CFDE-469F-A9F2-6FE20516EEB9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0349103-2F3D-9F3F-B286-E01D1167FE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19</a:t>
            </a:fld>
            <a:endParaRPr lang="es-MX" dirty="0"/>
          </a:p>
        </p:txBody>
      </p:sp>
      <p:sp>
        <p:nvSpPr>
          <p:cNvPr id="8" name="ThermometerBar">
            <a:extLst>
              <a:ext uri="{FF2B5EF4-FFF2-40B4-BE49-F238E27FC236}">
                <a16:creationId xmlns:a16="http://schemas.microsoft.com/office/drawing/2014/main" id="{E99146CC-863D-104F-18F5-A799B97645D8}"/>
              </a:ext>
            </a:extLst>
          </p:cNvPr>
          <p:cNvSpPr/>
          <p:nvPr/>
        </p:nvSpPr>
        <p:spPr>
          <a:xfrm>
            <a:off x="0" y="6705600"/>
            <a:ext cx="2854158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35EAD9DE-CF94-BC23-90D5-A80F1154003E}"/>
              </a:ext>
            </a:extLst>
          </p:cNvPr>
          <p:cNvSpPr/>
          <p:nvPr/>
        </p:nvSpPr>
        <p:spPr>
          <a:xfrm>
            <a:off x="0" y="6705600"/>
            <a:ext cx="4808483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200263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7962B0D-FD42-29A9-2D0C-8302B6B4DCD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07DB679A-9C7D-D561-7CFA-6BC597C7DA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42338" y="1774031"/>
            <a:ext cx="3810002" cy="1004888"/>
          </a:xfrm>
          <a:prstGeom prst="rect">
            <a:avLst/>
          </a:prstGeom>
        </p:spPr>
      </p:pic>
      <p:cxnSp>
        <p:nvCxnSpPr>
          <p:cNvPr id="3" name="Conector recto 2">
            <a:extLst>
              <a:ext uri="{FF2B5EF4-FFF2-40B4-BE49-F238E27FC236}">
                <a16:creationId xmlns:a16="http://schemas.microsoft.com/office/drawing/2014/main" id="{78834BDF-DCB8-586F-537E-C7B6F51FD56C}"/>
              </a:ext>
            </a:extLst>
          </p:cNvPr>
          <p:cNvCxnSpPr>
            <a:cxnSpLocks/>
          </p:cNvCxnSpPr>
          <p:nvPr/>
        </p:nvCxnSpPr>
        <p:spPr>
          <a:xfrm>
            <a:off x="5956554" y="1774031"/>
            <a:ext cx="0" cy="932593"/>
          </a:xfrm>
          <a:prstGeom prst="line">
            <a:avLst/>
          </a:prstGeom>
          <a:ln w="76200">
            <a:solidFill>
              <a:srgbClr val="0033A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CuadroTexto 6">
            <a:extLst>
              <a:ext uri="{FF2B5EF4-FFF2-40B4-BE49-F238E27FC236}">
                <a16:creationId xmlns:a16="http://schemas.microsoft.com/office/drawing/2014/main" id="{6175F3EB-B709-7FAA-CEED-5B409138438A}"/>
              </a:ext>
            </a:extLst>
          </p:cNvPr>
          <p:cNvSpPr txBox="1"/>
          <p:nvPr/>
        </p:nvSpPr>
        <p:spPr>
          <a:xfrm>
            <a:off x="6096000" y="1799421"/>
            <a:ext cx="5292090" cy="95410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solidFill>
                  <a:srgbClr val="0033A0"/>
                </a:solidFill>
              </a:rPr>
              <a:t>Pensamiento computacional orientado a objetos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74ED515E-A23A-0FE0-CBFC-E16FF1C46F9B}"/>
              </a:ext>
            </a:extLst>
          </p:cNvPr>
          <p:cNvSpPr txBox="1"/>
          <p:nvPr/>
        </p:nvSpPr>
        <p:spPr>
          <a:xfrm>
            <a:off x="3961638" y="3198167"/>
            <a:ext cx="609447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8" name="ThermometerBar">
            <a:extLst>
              <a:ext uri="{FF2B5EF4-FFF2-40B4-BE49-F238E27FC236}">
                <a16:creationId xmlns:a16="http://schemas.microsoft.com/office/drawing/2014/main" id="{A5FD2B1E-0F83-72AF-CC3C-6B5E89452025}"/>
              </a:ext>
            </a:extLst>
          </p:cNvPr>
          <p:cNvSpPr/>
          <p:nvPr/>
        </p:nvSpPr>
        <p:spPr>
          <a:xfrm>
            <a:off x="0" y="6705600"/>
            <a:ext cx="1106714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ThermometerBar">
            <a:extLst>
              <a:ext uri="{FF2B5EF4-FFF2-40B4-BE49-F238E27FC236}">
                <a16:creationId xmlns:a16="http://schemas.microsoft.com/office/drawing/2014/main" id="{D6A5AD76-8390-0341-9B06-40F45E911E5A}"/>
              </a:ext>
            </a:extLst>
          </p:cNvPr>
          <p:cNvSpPr/>
          <p:nvPr/>
        </p:nvSpPr>
        <p:spPr>
          <a:xfrm>
            <a:off x="0" y="6705600"/>
            <a:ext cx="1032933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ThermometerBar">
            <a:extLst>
              <a:ext uri="{FF2B5EF4-FFF2-40B4-BE49-F238E27FC236}">
                <a16:creationId xmlns:a16="http://schemas.microsoft.com/office/drawing/2014/main" id="{72AE2C16-5A05-C90D-1DA3-4BDFEF03AD1A}"/>
              </a:ext>
            </a:extLst>
          </p:cNvPr>
          <p:cNvSpPr/>
          <p:nvPr/>
        </p:nvSpPr>
        <p:spPr>
          <a:xfrm>
            <a:off x="0" y="6705600"/>
            <a:ext cx="534276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11624292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359BC6E-EB3E-595B-0F96-66F5E757F7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Diagrama 2">
            <a:extLst>
              <a:ext uri="{FF2B5EF4-FFF2-40B4-BE49-F238E27FC236}">
                <a16:creationId xmlns:a16="http://schemas.microsoft.com/office/drawing/2014/main" id="{D9327A49-B45C-8832-85F4-2D8676DE270A}"/>
              </a:ext>
            </a:extLst>
          </p:cNvPr>
          <p:cNvGraphicFramePr/>
          <p:nvPr/>
        </p:nvGraphicFramePr>
        <p:xfrm>
          <a:off x="6620763" y="2811611"/>
          <a:ext cx="2181606" cy="15954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graphicFrame>
        <p:nvGraphicFramePr>
          <p:cNvPr id="4" name="Diagrama 3">
            <a:extLst>
              <a:ext uri="{FF2B5EF4-FFF2-40B4-BE49-F238E27FC236}">
                <a16:creationId xmlns:a16="http://schemas.microsoft.com/office/drawing/2014/main" id="{90D8D626-08EA-D461-6C13-1E223B51AD2B}"/>
              </a:ext>
            </a:extLst>
          </p:cNvPr>
          <p:cNvGraphicFramePr/>
          <p:nvPr/>
        </p:nvGraphicFramePr>
        <p:xfrm>
          <a:off x="5687568" y="260773"/>
          <a:ext cx="3052064" cy="2416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7" r:lo="rId8" r:qs="rId9" r:cs="rId10"/>
          </a:graphicData>
        </a:graphic>
      </p:graphicFrame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BEE573AD-B8BD-66F4-0C62-5547E7F925FA}"/>
              </a:ext>
            </a:extLst>
          </p:cNvPr>
          <p:cNvGraphicFramePr/>
          <p:nvPr/>
        </p:nvGraphicFramePr>
        <p:xfrm>
          <a:off x="8739632" y="4046389"/>
          <a:ext cx="3052064" cy="2416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2" r:lo="rId13" r:qs="rId14" r:cs="rId15"/>
          </a:graphicData>
        </a:graphic>
      </p:graphicFrame>
      <p:graphicFrame>
        <p:nvGraphicFramePr>
          <p:cNvPr id="6" name="Diagrama 5">
            <a:extLst>
              <a:ext uri="{FF2B5EF4-FFF2-40B4-BE49-F238E27FC236}">
                <a16:creationId xmlns:a16="http://schemas.microsoft.com/office/drawing/2014/main" id="{014C896D-1E01-97F3-EC4C-7174CEC5C9E6}"/>
              </a:ext>
            </a:extLst>
          </p:cNvPr>
          <p:cNvGraphicFramePr/>
          <p:nvPr/>
        </p:nvGraphicFramePr>
        <p:xfrm>
          <a:off x="2635502" y="2345942"/>
          <a:ext cx="2801109" cy="2416726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17" r:lo="rId18" r:qs="rId19" r:cs="rId20"/>
          </a:graphicData>
        </a:graphic>
      </p:graphicFrame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72E79BDA-5BA4-350E-8C99-956C3507B48A}"/>
              </a:ext>
            </a:extLst>
          </p:cNvPr>
          <p:cNvGraphicFramePr/>
          <p:nvPr/>
        </p:nvGraphicFramePr>
        <p:xfrm>
          <a:off x="4754371" y="4637363"/>
          <a:ext cx="1866392" cy="15954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2" r:lo="rId23" r:qs="rId24" r:cs="rId25"/>
          </a:graphicData>
        </a:graphic>
      </p:graphicFrame>
      <p:graphicFrame>
        <p:nvGraphicFramePr>
          <p:cNvPr id="8" name="Diagrama 7">
            <a:extLst>
              <a:ext uri="{FF2B5EF4-FFF2-40B4-BE49-F238E27FC236}">
                <a16:creationId xmlns:a16="http://schemas.microsoft.com/office/drawing/2014/main" id="{FA1A8267-A78F-6163-1E37-B5FA531C036F}"/>
              </a:ext>
            </a:extLst>
          </p:cNvPr>
          <p:cNvGraphicFramePr/>
          <p:nvPr/>
        </p:nvGraphicFramePr>
        <p:xfrm>
          <a:off x="9332468" y="1478280"/>
          <a:ext cx="1866392" cy="1595459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7" r:lo="rId28" r:qs="rId29" r:cs="rId30"/>
          </a:graphicData>
        </a:graphic>
      </p:graphicFrame>
      <p:cxnSp>
        <p:nvCxnSpPr>
          <p:cNvPr id="11" name="Conector recto 10">
            <a:extLst>
              <a:ext uri="{FF2B5EF4-FFF2-40B4-BE49-F238E27FC236}">
                <a16:creationId xmlns:a16="http://schemas.microsoft.com/office/drawing/2014/main" id="{1317002C-1FE8-4FED-1CBD-622BA5160822}"/>
              </a:ext>
            </a:extLst>
          </p:cNvPr>
          <p:cNvCxnSpPr/>
          <p:nvPr/>
        </p:nvCxnSpPr>
        <p:spPr>
          <a:xfrm flipV="1">
            <a:off x="4507992" y="1816623"/>
            <a:ext cx="1179576" cy="1091169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2" name="Conector recto 11">
            <a:extLst>
              <a:ext uri="{FF2B5EF4-FFF2-40B4-BE49-F238E27FC236}">
                <a16:creationId xmlns:a16="http://schemas.microsoft.com/office/drawing/2014/main" id="{8B302191-8A14-D336-1BF8-D82E4509FDD0}"/>
              </a:ext>
            </a:extLst>
          </p:cNvPr>
          <p:cNvCxnSpPr>
            <a:cxnSpLocks/>
          </p:cNvCxnSpPr>
          <p:nvPr/>
        </p:nvCxnSpPr>
        <p:spPr>
          <a:xfrm flipH="1" flipV="1">
            <a:off x="4590288" y="4142232"/>
            <a:ext cx="694944" cy="620436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5" name="Conector recto 14">
            <a:extLst>
              <a:ext uri="{FF2B5EF4-FFF2-40B4-BE49-F238E27FC236}">
                <a16:creationId xmlns:a16="http://schemas.microsoft.com/office/drawing/2014/main" id="{23868B3B-3DB0-3623-8B6A-8116A767A91E}"/>
              </a:ext>
            </a:extLst>
          </p:cNvPr>
          <p:cNvCxnSpPr>
            <a:cxnSpLocks/>
          </p:cNvCxnSpPr>
          <p:nvPr/>
        </p:nvCxnSpPr>
        <p:spPr>
          <a:xfrm flipV="1">
            <a:off x="4777734" y="3739896"/>
            <a:ext cx="1891539" cy="71458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17" name="Conector recto 16">
            <a:extLst>
              <a:ext uri="{FF2B5EF4-FFF2-40B4-BE49-F238E27FC236}">
                <a16:creationId xmlns:a16="http://schemas.microsoft.com/office/drawing/2014/main" id="{65E50296-A3A8-DD2B-A293-353A8755BC6A}"/>
              </a:ext>
            </a:extLst>
          </p:cNvPr>
          <p:cNvCxnSpPr>
            <a:cxnSpLocks/>
          </p:cNvCxnSpPr>
          <p:nvPr/>
        </p:nvCxnSpPr>
        <p:spPr>
          <a:xfrm flipV="1">
            <a:off x="4781031" y="2254167"/>
            <a:ext cx="4436121" cy="1484204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cxnSp>
        <p:nvCxnSpPr>
          <p:cNvPr id="20" name="Conector recto 19">
            <a:extLst>
              <a:ext uri="{FF2B5EF4-FFF2-40B4-BE49-F238E27FC236}">
                <a16:creationId xmlns:a16="http://schemas.microsoft.com/office/drawing/2014/main" id="{05CD9C36-A387-F37A-74A0-BC8C0DD5E207}"/>
              </a:ext>
            </a:extLst>
          </p:cNvPr>
          <p:cNvCxnSpPr>
            <a:cxnSpLocks/>
          </p:cNvCxnSpPr>
          <p:nvPr/>
        </p:nvCxnSpPr>
        <p:spPr>
          <a:xfrm flipH="1" flipV="1">
            <a:off x="4754371" y="3941064"/>
            <a:ext cx="3985261" cy="1011096"/>
          </a:xfrm>
          <a:prstGeom prst="line">
            <a:avLst/>
          </a:prstGeom>
          <a:ln w="38100" cap="flat" cmpd="sng" algn="ctr">
            <a:solidFill>
              <a:schemeClr val="accent6"/>
            </a:solidFill>
            <a:prstDash val="dash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tx1"/>
          </a:fontRef>
        </p:style>
      </p:cxnSp>
      <p:sp>
        <p:nvSpPr>
          <p:cNvPr id="30" name="Título 29">
            <a:extLst>
              <a:ext uri="{FF2B5EF4-FFF2-40B4-BE49-F238E27FC236}">
                <a16:creationId xmlns:a16="http://schemas.microsoft.com/office/drawing/2014/main" id="{4B5B2124-666F-5785-895D-FE3A595B5BA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783351"/>
            <a:ext cx="4447032" cy="1325563"/>
          </a:xfrm>
        </p:spPr>
        <p:txBody>
          <a:bodyPr>
            <a:normAutofit fontScale="90000"/>
          </a:bodyPr>
          <a:lstStyle/>
          <a:p>
            <a:r>
              <a:rPr lang="es-MX" dirty="0"/>
              <a:t>Objetos – Instancias de una clase</a:t>
            </a:r>
            <a:br>
              <a:rPr lang="es-MX" dirty="0"/>
            </a:br>
            <a:endParaRPr lang="es-MX" dirty="0"/>
          </a:p>
        </p:txBody>
      </p:sp>
      <p:sp>
        <p:nvSpPr>
          <p:cNvPr id="31" name="Marcador de fecha 30">
            <a:extLst>
              <a:ext uri="{FF2B5EF4-FFF2-40B4-BE49-F238E27FC236}">
                <a16:creationId xmlns:a16="http://schemas.microsoft.com/office/drawing/2014/main" id="{F86E2F17-8CEE-FD65-1825-132A9BDE9B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BAA830A-C61A-40A0-BC59-F666A2E28A05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32" name="Marcador de número de diapositiva 31">
            <a:extLst>
              <a:ext uri="{FF2B5EF4-FFF2-40B4-BE49-F238E27FC236}">
                <a16:creationId xmlns:a16="http://schemas.microsoft.com/office/drawing/2014/main" id="{9B210AF1-A425-01F5-0B40-25E906689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20</a:t>
            </a:fld>
            <a:endParaRPr lang="es-MX" dirty="0"/>
          </a:p>
        </p:txBody>
      </p:sp>
      <p:sp>
        <p:nvSpPr>
          <p:cNvPr id="10" name="ThermometerBar">
            <a:extLst>
              <a:ext uri="{FF2B5EF4-FFF2-40B4-BE49-F238E27FC236}">
                <a16:creationId xmlns:a16="http://schemas.microsoft.com/office/drawing/2014/main" id="{53FA6832-8CD6-340C-B168-4B5E6C8D5717}"/>
              </a:ext>
            </a:extLst>
          </p:cNvPr>
          <p:cNvSpPr/>
          <p:nvPr/>
        </p:nvSpPr>
        <p:spPr>
          <a:xfrm>
            <a:off x="0" y="6705600"/>
            <a:ext cx="3261895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59DBFF1B-5B82-D36E-6941-5933470F9024}"/>
              </a:ext>
            </a:extLst>
          </p:cNvPr>
          <p:cNvSpPr/>
          <p:nvPr/>
        </p:nvSpPr>
        <p:spPr>
          <a:xfrm>
            <a:off x="0" y="6705600"/>
            <a:ext cx="5075621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49552738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5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presetID="22" presetClass="entr" presetSubtype="4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9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2000"/>
                            </p:stCondLst>
                            <p:childTnLst>
                              <p:par>
                                <p:cTn id="21" presetID="22" presetClass="entr" presetSubtype="1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3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950053D-6E0C-8F41-9215-C64C4914AF5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C8B0BF18-73AB-088F-B8B4-38BB53503E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4109" b="34531"/>
          <a:stretch>
            <a:fillRect/>
          </a:stretch>
        </p:blipFill>
        <p:spPr>
          <a:xfrm>
            <a:off x="2698496" y="1298448"/>
            <a:ext cx="2391017" cy="749808"/>
          </a:xfrm>
          <a:prstGeom prst="rect">
            <a:avLst/>
          </a:prstGeom>
        </p:spPr>
      </p:pic>
      <p:pic>
        <p:nvPicPr>
          <p:cNvPr id="6" name="Imagen 5">
            <a:extLst>
              <a:ext uri="{FF2B5EF4-FFF2-40B4-BE49-F238E27FC236}">
                <a16:creationId xmlns:a16="http://schemas.microsoft.com/office/drawing/2014/main" id="{DDA9373A-C138-A86F-884E-571D4A8260C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63" b="98828" l="10000" r="90000">
                        <a14:foregroundMark x1="46957" y1="11523" x2="47609" y2="11133"/>
                        <a14:foregroundMark x1="50109" y1="1563" x2="50109" y2="1563"/>
                        <a14:foregroundMark x1="55109" y1="92383" x2="55109" y2="92383"/>
                        <a14:foregroundMark x1="45435" y1="95898" x2="45435" y2="95898"/>
                        <a14:foregroundMark x1="55000" y1="97852" x2="55000" y2="97852"/>
                        <a14:foregroundMark x1="45870" y1="98633" x2="45870" y2="98633"/>
                        <a14:foregroundMark x1="53370" y1="98828" x2="53370" y2="98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74" r="37026"/>
          <a:stretch>
            <a:fillRect/>
          </a:stretch>
        </p:blipFill>
        <p:spPr>
          <a:xfrm>
            <a:off x="3108960" y="2364724"/>
            <a:ext cx="740298" cy="156057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A1B50C28-C068-B444-0CAE-C369A7A6C12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98496" y="4340352"/>
            <a:ext cx="1712960" cy="1712960"/>
          </a:xfrm>
          <a:prstGeom prst="rect">
            <a:avLst/>
          </a:prstGeom>
        </p:spPr>
      </p:pic>
      <p:sp>
        <p:nvSpPr>
          <p:cNvPr id="21" name="Título 20">
            <a:extLst>
              <a:ext uri="{FF2B5EF4-FFF2-40B4-BE49-F238E27FC236}">
                <a16:creationId xmlns:a16="http://schemas.microsoft.com/office/drawing/2014/main" id="{69F2B60C-A520-A4D1-0377-AFFDEDFF82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Ejemplos de Objetos</a:t>
            </a:r>
            <a:br>
              <a:rPr lang="es-MX" dirty="0"/>
            </a:br>
            <a:endParaRPr lang="es-MX" dirty="0"/>
          </a:p>
        </p:txBody>
      </p:sp>
      <p:sp>
        <p:nvSpPr>
          <p:cNvPr id="22" name="Marcador de fecha 21">
            <a:extLst>
              <a:ext uri="{FF2B5EF4-FFF2-40B4-BE49-F238E27FC236}">
                <a16:creationId xmlns:a16="http://schemas.microsoft.com/office/drawing/2014/main" id="{DF93AE32-A293-C230-596C-A8AF70E1FD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5DD552-2552-4D51-90F0-72B40AEBEE3C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23" name="Marcador de número de diapositiva 22">
            <a:extLst>
              <a:ext uri="{FF2B5EF4-FFF2-40B4-BE49-F238E27FC236}">
                <a16:creationId xmlns:a16="http://schemas.microsoft.com/office/drawing/2014/main" id="{BDC94765-8B33-BD7A-7463-85DD56D5B4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21</a:t>
            </a:fld>
            <a:endParaRPr lang="es-MX" dirty="0"/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CB49C172-D5CC-01E4-B3F7-1BF2598AB767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36792" y="1166610"/>
            <a:ext cx="5519498" cy="4758702"/>
          </a:xfrm>
          <a:prstGeom prst="rect">
            <a:avLst/>
          </a:prstGeom>
        </p:spPr>
      </p:pic>
      <p:sp>
        <p:nvSpPr>
          <p:cNvPr id="5" name="ThermometerBar">
            <a:extLst>
              <a:ext uri="{FF2B5EF4-FFF2-40B4-BE49-F238E27FC236}">
                <a16:creationId xmlns:a16="http://schemas.microsoft.com/office/drawing/2014/main" id="{15399E9C-D6A0-56D1-9523-5FC09BB15934}"/>
              </a:ext>
            </a:extLst>
          </p:cNvPr>
          <p:cNvSpPr/>
          <p:nvPr/>
        </p:nvSpPr>
        <p:spPr>
          <a:xfrm>
            <a:off x="0" y="6705600"/>
            <a:ext cx="3669631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706A8256-E7DF-CFD6-8E87-11681175A0AF}"/>
              </a:ext>
            </a:extLst>
          </p:cNvPr>
          <p:cNvSpPr/>
          <p:nvPr/>
        </p:nvSpPr>
        <p:spPr>
          <a:xfrm>
            <a:off x="0" y="6705600"/>
            <a:ext cx="5342759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507740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ADD7E7F-6EB2-48BA-D2D5-05CF15230B8B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Imagen 3">
            <a:extLst>
              <a:ext uri="{FF2B5EF4-FFF2-40B4-BE49-F238E27FC236}">
                <a16:creationId xmlns:a16="http://schemas.microsoft.com/office/drawing/2014/main" id="{F190498F-F456-97C6-7AD1-4AC617E09A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5590" t="17857" r="29026" b="25572"/>
          <a:stretch>
            <a:fillRect/>
          </a:stretch>
        </p:blipFill>
        <p:spPr>
          <a:xfrm>
            <a:off x="7102348" y="877824"/>
            <a:ext cx="2697480" cy="2011680"/>
          </a:xfrm>
          <a:prstGeom prst="rect">
            <a:avLst/>
          </a:prstGeom>
        </p:spPr>
      </p:pic>
      <p:graphicFrame>
        <p:nvGraphicFramePr>
          <p:cNvPr id="5" name="Tabla 4">
            <a:extLst>
              <a:ext uri="{FF2B5EF4-FFF2-40B4-BE49-F238E27FC236}">
                <a16:creationId xmlns:a16="http://schemas.microsoft.com/office/drawing/2014/main" id="{57D1A9E0-CCA9-C55B-E18C-911AB6E544EB}"/>
              </a:ext>
            </a:extLst>
          </p:cNvPr>
          <p:cNvGraphicFramePr>
            <a:graphicFrameLocks noGrp="1"/>
          </p:cNvGraphicFramePr>
          <p:nvPr/>
        </p:nvGraphicFramePr>
        <p:xfrm>
          <a:off x="5577840" y="3138408"/>
          <a:ext cx="5746496" cy="18542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456944">
                  <a:extLst>
                    <a:ext uri="{9D8B030D-6E8A-4147-A177-3AD203B41FA5}">
                      <a16:colId xmlns:a16="http://schemas.microsoft.com/office/drawing/2014/main" val="63636410"/>
                    </a:ext>
                  </a:extLst>
                </a:gridCol>
                <a:gridCol w="4289552">
                  <a:extLst>
                    <a:ext uri="{9D8B030D-6E8A-4147-A177-3AD203B41FA5}">
                      <a16:colId xmlns:a16="http://schemas.microsoft.com/office/drawing/2014/main" val="223636932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Dirección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/>
                        <a:t>Objeto Persona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8045090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0x20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err="1"/>
                        <a:t>String</a:t>
                      </a:r>
                      <a:r>
                        <a:rPr lang="es-MX" dirty="0"/>
                        <a:t> Nombre = </a:t>
                      </a:r>
                      <a:r>
                        <a:rPr lang="es-MX" dirty="0" err="1"/>
                        <a:t>char</a:t>
                      </a:r>
                      <a:r>
                        <a:rPr lang="es-MX" dirty="0"/>
                        <a:t>[] n x 1 byte = 8 bits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39379581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0x21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err="1"/>
                        <a:t>int</a:t>
                      </a:r>
                      <a:r>
                        <a:rPr lang="es-MX" dirty="0"/>
                        <a:t> Edad = 4 bytes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2239146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0x25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err="1"/>
                        <a:t>double</a:t>
                      </a:r>
                      <a:r>
                        <a:rPr lang="es-MX" dirty="0"/>
                        <a:t> Estatura = 8 bytes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0896848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s-MX" dirty="0"/>
                        <a:t>0x2D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s-MX" dirty="0" err="1"/>
                        <a:t>bool</a:t>
                      </a:r>
                      <a:r>
                        <a:rPr lang="es-MX" dirty="0"/>
                        <a:t> Alumno = 8 bytes (0 false – 1 true)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79675105"/>
                  </a:ext>
                </a:extLst>
              </a:tr>
            </a:tbl>
          </a:graphicData>
        </a:graphic>
      </p:graphicFrame>
      <p:pic>
        <p:nvPicPr>
          <p:cNvPr id="6" name="Imagen 5">
            <a:extLst>
              <a:ext uri="{FF2B5EF4-FFF2-40B4-BE49-F238E27FC236}">
                <a16:creationId xmlns:a16="http://schemas.microsoft.com/office/drawing/2014/main" id="{6309D82B-6F95-E62A-1E56-56461765AF2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563" b="98828" l="10000" r="90000">
                        <a14:foregroundMark x1="46957" y1="11523" x2="47609" y2="11133"/>
                        <a14:foregroundMark x1="50109" y1="1563" x2="50109" y2="1563"/>
                        <a14:foregroundMark x1="55109" y1="92383" x2="55109" y2="92383"/>
                        <a14:foregroundMark x1="45435" y1="95898" x2="45435" y2="95898"/>
                        <a14:foregroundMark x1="55000" y1="97852" x2="55000" y2="97852"/>
                        <a14:foregroundMark x1="45870" y1="98633" x2="45870" y2="98633"/>
                        <a14:foregroundMark x1="53370" y1="98828" x2="53370" y2="98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74" r="37026"/>
          <a:stretch>
            <a:fillRect/>
          </a:stretch>
        </p:blipFill>
        <p:spPr>
          <a:xfrm>
            <a:off x="2002536" y="3285220"/>
            <a:ext cx="740298" cy="1560576"/>
          </a:xfrm>
          <a:prstGeom prst="rect">
            <a:avLst/>
          </a:prstGeom>
        </p:spPr>
      </p:pic>
      <p:pic>
        <p:nvPicPr>
          <p:cNvPr id="8" name="Imagen 7">
            <a:extLst>
              <a:ext uri="{FF2B5EF4-FFF2-40B4-BE49-F238E27FC236}">
                <a16:creationId xmlns:a16="http://schemas.microsoft.com/office/drawing/2014/main" id="{BA2ACE6C-8FFA-08AE-1287-2F51F1D8747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5838" y="3714480"/>
            <a:ext cx="1771650" cy="708660"/>
          </a:xfrm>
          <a:prstGeom prst="rect">
            <a:avLst/>
          </a:prstGeom>
        </p:spPr>
      </p:pic>
      <p:sp>
        <p:nvSpPr>
          <p:cNvPr id="22" name="Título 21">
            <a:extLst>
              <a:ext uri="{FF2B5EF4-FFF2-40B4-BE49-F238E27FC236}">
                <a16:creationId xmlns:a16="http://schemas.microsoft.com/office/drawing/2014/main" id="{3973F657-06E2-B186-C7B6-57448C18E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Objeto en memoria RAM</a:t>
            </a:r>
            <a:br>
              <a:rPr lang="es-MX" dirty="0"/>
            </a:br>
            <a:endParaRPr lang="es-MX" dirty="0"/>
          </a:p>
        </p:txBody>
      </p:sp>
      <p:sp>
        <p:nvSpPr>
          <p:cNvPr id="23" name="Marcador de fecha 22">
            <a:extLst>
              <a:ext uri="{FF2B5EF4-FFF2-40B4-BE49-F238E27FC236}">
                <a16:creationId xmlns:a16="http://schemas.microsoft.com/office/drawing/2014/main" id="{EDC9F0A9-A76A-3DCA-4F69-6A323CD269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335A-B071-45E0-A5CC-021A248FBFD1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24" name="Marcador de número de diapositiva 23">
            <a:extLst>
              <a:ext uri="{FF2B5EF4-FFF2-40B4-BE49-F238E27FC236}">
                <a16:creationId xmlns:a16="http://schemas.microsoft.com/office/drawing/2014/main" id="{E04DBF2C-5E3A-6126-670C-94E1852EC08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22</a:t>
            </a:fld>
            <a:endParaRPr lang="es-MX" dirty="0"/>
          </a:p>
        </p:txBody>
      </p:sp>
      <p:sp>
        <p:nvSpPr>
          <p:cNvPr id="7" name="ThermometerBar">
            <a:extLst>
              <a:ext uri="{FF2B5EF4-FFF2-40B4-BE49-F238E27FC236}">
                <a16:creationId xmlns:a16="http://schemas.microsoft.com/office/drawing/2014/main" id="{481F0E49-24D4-61FD-1F39-973C08EBA701}"/>
              </a:ext>
            </a:extLst>
          </p:cNvPr>
          <p:cNvSpPr/>
          <p:nvPr/>
        </p:nvSpPr>
        <p:spPr>
          <a:xfrm>
            <a:off x="0" y="6705600"/>
            <a:ext cx="4077369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CA927792-A6AB-0A9E-86E7-942B78F94840}"/>
              </a:ext>
            </a:extLst>
          </p:cNvPr>
          <p:cNvSpPr/>
          <p:nvPr/>
        </p:nvSpPr>
        <p:spPr>
          <a:xfrm>
            <a:off x="0" y="6705600"/>
            <a:ext cx="5609897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66017884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8FED7754-83FB-9EC9-E90C-388BD77E387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ítulo 21">
            <a:extLst>
              <a:ext uri="{FF2B5EF4-FFF2-40B4-BE49-F238E27FC236}">
                <a16:creationId xmlns:a16="http://schemas.microsoft.com/office/drawing/2014/main" id="{568BC74C-FA84-E904-66A8-D1B4EB0C3E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Fundamentos de la POO</a:t>
            </a:r>
            <a:br>
              <a:rPr lang="es-MX" dirty="0"/>
            </a:br>
            <a:endParaRPr lang="es-MX" dirty="0"/>
          </a:p>
        </p:txBody>
      </p:sp>
      <p:sp>
        <p:nvSpPr>
          <p:cNvPr id="23" name="Marcador de fecha 22">
            <a:extLst>
              <a:ext uri="{FF2B5EF4-FFF2-40B4-BE49-F238E27FC236}">
                <a16:creationId xmlns:a16="http://schemas.microsoft.com/office/drawing/2014/main" id="{47C4602D-E984-7560-2CD7-D83A504B35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B5C335A-B071-45E0-A5CC-021A248FBFD1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24" name="Marcador de número de diapositiva 23">
            <a:extLst>
              <a:ext uri="{FF2B5EF4-FFF2-40B4-BE49-F238E27FC236}">
                <a16:creationId xmlns:a16="http://schemas.microsoft.com/office/drawing/2014/main" id="{57A7F788-5E28-C739-A8F8-120ACB690CC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23</a:t>
            </a:fld>
            <a:endParaRPr lang="es-MX" dirty="0"/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0C2D0296-6E89-641B-FD94-84A821B213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81943" y="1211148"/>
            <a:ext cx="4589935" cy="4838040"/>
          </a:xfrm>
          <a:prstGeom prst="rect">
            <a:avLst/>
          </a:prstGeom>
        </p:spPr>
      </p:pic>
      <p:sp>
        <p:nvSpPr>
          <p:cNvPr id="5" name="ThermometerBar">
            <a:extLst>
              <a:ext uri="{FF2B5EF4-FFF2-40B4-BE49-F238E27FC236}">
                <a16:creationId xmlns:a16="http://schemas.microsoft.com/office/drawing/2014/main" id="{C9A716DD-06C1-762F-FF3D-066EB67A81AB}"/>
              </a:ext>
            </a:extLst>
          </p:cNvPr>
          <p:cNvSpPr/>
          <p:nvPr/>
        </p:nvSpPr>
        <p:spPr>
          <a:xfrm>
            <a:off x="0" y="6705600"/>
            <a:ext cx="4485105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29CB290F-6BAA-CBC3-03AE-49C80B875FE0}"/>
              </a:ext>
            </a:extLst>
          </p:cNvPr>
          <p:cNvSpPr/>
          <p:nvPr/>
        </p:nvSpPr>
        <p:spPr>
          <a:xfrm>
            <a:off x="0" y="6705600"/>
            <a:ext cx="5877034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1873645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9740A2A6-7316-5415-C5E7-3147B9486B4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n 1">
            <a:extLst>
              <a:ext uri="{FF2B5EF4-FFF2-40B4-BE49-F238E27FC236}">
                <a16:creationId xmlns:a16="http://schemas.microsoft.com/office/drawing/2014/main" id="{0989DE4C-1275-D7D6-2A11-423BD920EF3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63" b="98828" l="10000" r="90000">
                        <a14:foregroundMark x1="46957" y1="11523" x2="47609" y2="11133"/>
                        <a14:foregroundMark x1="50109" y1="1563" x2="50109" y2="1563"/>
                        <a14:foregroundMark x1="55109" y1="92383" x2="55109" y2="92383"/>
                        <a14:foregroundMark x1="45435" y1="95898" x2="45435" y2="95898"/>
                        <a14:foregroundMark x1="55000" y1="97852" x2="55000" y2="97852"/>
                        <a14:foregroundMark x1="45870" y1="98633" x2="45870" y2="98633"/>
                        <a14:foregroundMark x1="53370" y1="98828" x2="53370" y2="98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74" r="37026"/>
          <a:stretch>
            <a:fillRect/>
          </a:stretch>
        </p:blipFill>
        <p:spPr>
          <a:xfrm>
            <a:off x="6519655" y="2073754"/>
            <a:ext cx="1225296" cy="2582970"/>
          </a:xfrm>
          <a:prstGeom prst="rect">
            <a:avLst/>
          </a:prstGeom>
        </p:spPr>
      </p:pic>
      <p:pic>
        <p:nvPicPr>
          <p:cNvPr id="3" name="Imagen 2">
            <a:extLst>
              <a:ext uri="{FF2B5EF4-FFF2-40B4-BE49-F238E27FC236}">
                <a16:creationId xmlns:a16="http://schemas.microsoft.com/office/drawing/2014/main" id="{1DE7BACE-E13B-7B28-9B99-5524CBAEFC0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63" b="98828" l="10000" r="90000">
                        <a14:foregroundMark x1="46957" y1="11523" x2="47609" y2="11133"/>
                        <a14:foregroundMark x1="50109" y1="1563" x2="50109" y2="1563"/>
                        <a14:foregroundMark x1="55109" y1="92383" x2="55109" y2="92383"/>
                        <a14:foregroundMark x1="45435" y1="95898" x2="45435" y2="95898"/>
                        <a14:foregroundMark x1="55000" y1="97852" x2="55000" y2="97852"/>
                        <a14:foregroundMark x1="45870" y1="98633" x2="45870" y2="98633"/>
                        <a14:foregroundMark x1="53370" y1="98828" x2="53370" y2="98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74" r="37026"/>
          <a:stretch>
            <a:fillRect/>
          </a:stretch>
        </p:blipFill>
        <p:spPr>
          <a:xfrm>
            <a:off x="8540479" y="3096148"/>
            <a:ext cx="740298" cy="1560576"/>
          </a:xfrm>
          <a:prstGeom prst="rect">
            <a:avLst/>
          </a:prstGeom>
        </p:spPr>
      </p:pic>
      <p:pic>
        <p:nvPicPr>
          <p:cNvPr id="4" name="Imagen 3">
            <a:extLst>
              <a:ext uri="{FF2B5EF4-FFF2-40B4-BE49-F238E27FC236}">
                <a16:creationId xmlns:a16="http://schemas.microsoft.com/office/drawing/2014/main" id="{EBA1DE8D-FBBB-140D-0F59-340BAB8092B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63" b="98828" l="10000" r="90000">
                        <a14:foregroundMark x1="46957" y1="11523" x2="47609" y2="11133"/>
                        <a14:foregroundMark x1="50109" y1="1563" x2="50109" y2="1563"/>
                        <a14:foregroundMark x1="55109" y1="92383" x2="55109" y2="92383"/>
                        <a14:foregroundMark x1="45435" y1="95898" x2="45435" y2="95898"/>
                        <a14:foregroundMark x1="55000" y1="97852" x2="55000" y2="97852"/>
                        <a14:foregroundMark x1="45870" y1="98633" x2="45870" y2="98633"/>
                        <a14:foregroundMark x1="53370" y1="98828" x2="53370" y2="98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74" r="37026"/>
          <a:stretch>
            <a:fillRect/>
          </a:stretch>
        </p:blipFill>
        <p:spPr>
          <a:xfrm>
            <a:off x="9685003" y="801004"/>
            <a:ext cx="1856232" cy="1560576"/>
          </a:xfrm>
          <a:prstGeom prst="rect">
            <a:avLst/>
          </a:prstGeom>
        </p:spPr>
      </p:pic>
      <p:pic>
        <p:nvPicPr>
          <p:cNvPr id="5" name="Imagen 4">
            <a:extLst>
              <a:ext uri="{FF2B5EF4-FFF2-40B4-BE49-F238E27FC236}">
                <a16:creationId xmlns:a16="http://schemas.microsoft.com/office/drawing/2014/main" id="{63BDCEBF-9863-E02E-9FA2-F1887EA22B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ackgroundRemoval t="1563" b="98828" l="10000" r="90000">
                        <a14:foregroundMark x1="46957" y1="11523" x2="47609" y2="11133"/>
                        <a14:foregroundMark x1="50109" y1="1563" x2="50109" y2="1563"/>
                        <a14:foregroundMark x1="55109" y1="92383" x2="55109" y2="92383"/>
                        <a14:foregroundMark x1="45435" y1="95898" x2="45435" y2="95898"/>
                        <a14:foregroundMark x1="55000" y1="97852" x2="55000" y2="97852"/>
                        <a14:foregroundMark x1="45870" y1="98633" x2="45870" y2="98633"/>
                        <a14:foregroundMark x1="53370" y1="98828" x2="53370" y2="98828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36574" r="37026"/>
          <a:stretch>
            <a:fillRect/>
          </a:stretch>
        </p:blipFill>
        <p:spPr>
          <a:xfrm>
            <a:off x="10076305" y="3040760"/>
            <a:ext cx="1161288" cy="3081529"/>
          </a:xfrm>
          <a:prstGeom prst="rect">
            <a:avLst/>
          </a:prstGeom>
        </p:spPr>
      </p:pic>
      <p:sp>
        <p:nvSpPr>
          <p:cNvPr id="21" name="Título 20">
            <a:extLst>
              <a:ext uri="{FF2B5EF4-FFF2-40B4-BE49-F238E27FC236}">
                <a16:creationId xmlns:a16="http://schemas.microsoft.com/office/drawing/2014/main" id="{76B33D8D-675C-5934-201C-251055CFAF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Abstracción</a:t>
            </a:r>
            <a:br>
              <a:rPr lang="es-MX" dirty="0"/>
            </a:br>
            <a:endParaRPr lang="es-MX" dirty="0"/>
          </a:p>
        </p:txBody>
      </p:sp>
      <p:sp>
        <p:nvSpPr>
          <p:cNvPr id="22" name="Marcador de fecha 21">
            <a:extLst>
              <a:ext uri="{FF2B5EF4-FFF2-40B4-BE49-F238E27FC236}">
                <a16:creationId xmlns:a16="http://schemas.microsoft.com/office/drawing/2014/main" id="{DFFEC7E9-0336-0769-C516-A335FA1C296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BF3CF-F2DC-4AF7-BE1F-CC63B9A400AE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23" name="Marcador de número de diapositiva 22">
            <a:extLst>
              <a:ext uri="{FF2B5EF4-FFF2-40B4-BE49-F238E27FC236}">
                <a16:creationId xmlns:a16="http://schemas.microsoft.com/office/drawing/2014/main" id="{16D91FF6-0BF9-B3BC-ACAA-0077CCD718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24</a:t>
            </a:fld>
            <a:endParaRPr lang="es-MX" dirty="0"/>
          </a:p>
        </p:txBody>
      </p:sp>
      <p:pic>
        <p:nvPicPr>
          <p:cNvPr id="25" name="Imagen 24">
            <a:extLst>
              <a:ext uri="{FF2B5EF4-FFF2-40B4-BE49-F238E27FC236}">
                <a16:creationId xmlns:a16="http://schemas.microsoft.com/office/drawing/2014/main" id="{2EA75F3C-EB8E-5E33-3CA8-35F50CCD0AD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0765" y="1647112"/>
            <a:ext cx="3563776" cy="3563776"/>
          </a:xfrm>
          <a:prstGeom prst="rect">
            <a:avLst/>
          </a:prstGeom>
        </p:spPr>
      </p:pic>
      <p:sp>
        <p:nvSpPr>
          <p:cNvPr id="26" name="Triángulo isósceles 25">
            <a:extLst>
              <a:ext uri="{FF2B5EF4-FFF2-40B4-BE49-F238E27FC236}">
                <a16:creationId xmlns:a16="http://schemas.microsoft.com/office/drawing/2014/main" id="{8C7933FE-98A3-A039-C652-DA5253DDCF44}"/>
              </a:ext>
            </a:extLst>
          </p:cNvPr>
          <p:cNvSpPr/>
          <p:nvPr/>
        </p:nvSpPr>
        <p:spPr>
          <a:xfrm rot="16200000">
            <a:off x="2893124" y="1697206"/>
            <a:ext cx="4582886" cy="2444478"/>
          </a:xfrm>
          <a:prstGeom prst="triangle">
            <a:avLst>
              <a:gd name="adj" fmla="val 50407"/>
            </a:avLst>
          </a:prstGeom>
          <a:gradFill flip="none" rotWithShape="1">
            <a:gsLst>
              <a:gs pos="0">
                <a:schemeClr val="accent1">
                  <a:tint val="66000"/>
                  <a:satMod val="160000"/>
                </a:schemeClr>
              </a:gs>
              <a:gs pos="50000">
                <a:schemeClr val="accent1">
                  <a:tint val="44500"/>
                  <a:satMod val="160000"/>
                </a:schemeClr>
              </a:gs>
              <a:gs pos="100000">
                <a:schemeClr val="accent1">
                  <a:tint val="23500"/>
                  <a:satMod val="160000"/>
                </a:schemeClr>
              </a:gs>
            </a:gsLst>
            <a:lin ang="5400000" scaled="1"/>
            <a:tileRect/>
          </a:gra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ThermometerBar">
            <a:extLst>
              <a:ext uri="{FF2B5EF4-FFF2-40B4-BE49-F238E27FC236}">
                <a16:creationId xmlns:a16="http://schemas.microsoft.com/office/drawing/2014/main" id="{E44BCE76-AD1E-D2B2-618C-04B52CC9EB28}"/>
              </a:ext>
            </a:extLst>
          </p:cNvPr>
          <p:cNvSpPr/>
          <p:nvPr/>
        </p:nvSpPr>
        <p:spPr>
          <a:xfrm>
            <a:off x="0" y="6705600"/>
            <a:ext cx="4892842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ThermometerBar">
            <a:extLst>
              <a:ext uri="{FF2B5EF4-FFF2-40B4-BE49-F238E27FC236}">
                <a16:creationId xmlns:a16="http://schemas.microsoft.com/office/drawing/2014/main" id="{C2FD5372-876A-FEB3-E8DA-2AA40A6AB125}"/>
              </a:ext>
            </a:extLst>
          </p:cNvPr>
          <p:cNvSpPr/>
          <p:nvPr/>
        </p:nvSpPr>
        <p:spPr>
          <a:xfrm>
            <a:off x="0" y="6705600"/>
            <a:ext cx="6144172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383317057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F581380-E7EB-21CA-A1A4-517045BE959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E93BEE80-F333-FFA5-3F32-B82B96623CD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7733">
            <a:off x="5971337" y="-60656"/>
            <a:ext cx="4876190" cy="4876190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170920F6-8078-327C-D2AC-B87FEFCB6D79}"/>
              </a:ext>
            </a:extLst>
          </p:cNvPr>
          <p:cNvSpPr/>
          <p:nvPr/>
        </p:nvSpPr>
        <p:spPr>
          <a:xfrm>
            <a:off x="6592824" y="2221992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26C3CBC5-1739-EED3-96DD-FE540CAD33FE}"/>
              </a:ext>
            </a:extLst>
          </p:cNvPr>
          <p:cNvSpPr/>
          <p:nvPr/>
        </p:nvSpPr>
        <p:spPr>
          <a:xfrm>
            <a:off x="7028688" y="2061972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33900786-A0E5-DA1D-4DE7-CB6071C2AC09}"/>
              </a:ext>
            </a:extLst>
          </p:cNvPr>
          <p:cNvSpPr/>
          <p:nvPr/>
        </p:nvSpPr>
        <p:spPr>
          <a:xfrm>
            <a:off x="6745224" y="2639568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65114AA3-A82C-52C9-33EC-43920CE25BAE}"/>
              </a:ext>
            </a:extLst>
          </p:cNvPr>
          <p:cNvSpPr/>
          <p:nvPr/>
        </p:nvSpPr>
        <p:spPr>
          <a:xfrm>
            <a:off x="7144512" y="2470404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0FA85B8E-B449-EBE3-FFCB-DEDE2214F733}"/>
              </a:ext>
            </a:extLst>
          </p:cNvPr>
          <p:cNvSpPr/>
          <p:nvPr/>
        </p:nvSpPr>
        <p:spPr>
          <a:xfrm>
            <a:off x="7464552" y="1901952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0FE97C35-F5A1-BAB9-DBA7-2676F10A274D}"/>
              </a:ext>
            </a:extLst>
          </p:cNvPr>
          <p:cNvSpPr/>
          <p:nvPr/>
        </p:nvSpPr>
        <p:spPr>
          <a:xfrm>
            <a:off x="7606284" y="2235707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417C74BC-E333-FDE5-672E-290FCD6F5647}"/>
              </a:ext>
            </a:extLst>
          </p:cNvPr>
          <p:cNvSpPr/>
          <p:nvPr/>
        </p:nvSpPr>
        <p:spPr>
          <a:xfrm>
            <a:off x="7748016" y="2616707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9886F266-2AF6-62D3-D742-2F951A4A2093}"/>
              </a:ext>
            </a:extLst>
          </p:cNvPr>
          <p:cNvSpPr/>
          <p:nvPr/>
        </p:nvSpPr>
        <p:spPr>
          <a:xfrm>
            <a:off x="8665464" y="1897379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08AC7BB4-3BA9-F12C-7E3E-24B7D66CEBB0}"/>
              </a:ext>
            </a:extLst>
          </p:cNvPr>
          <p:cNvSpPr/>
          <p:nvPr/>
        </p:nvSpPr>
        <p:spPr>
          <a:xfrm>
            <a:off x="9119961" y="1938528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9E55F728-045F-0C74-4E4C-5A90C827A837}"/>
              </a:ext>
            </a:extLst>
          </p:cNvPr>
          <p:cNvSpPr/>
          <p:nvPr/>
        </p:nvSpPr>
        <p:spPr>
          <a:xfrm>
            <a:off x="8756904" y="2328672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602859AC-D9BC-DDBB-C6BC-699547431F20}"/>
              </a:ext>
            </a:extLst>
          </p:cNvPr>
          <p:cNvSpPr/>
          <p:nvPr/>
        </p:nvSpPr>
        <p:spPr>
          <a:xfrm>
            <a:off x="9156537" y="2470404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D6F95977-204C-F4E7-8C86-DD9C1639CF2C}"/>
              </a:ext>
            </a:extLst>
          </p:cNvPr>
          <p:cNvSpPr/>
          <p:nvPr/>
        </p:nvSpPr>
        <p:spPr>
          <a:xfrm>
            <a:off x="9519595" y="2180843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087AFC25-C1D7-E946-DE03-1F7A25C76154}"/>
              </a:ext>
            </a:extLst>
          </p:cNvPr>
          <p:cNvSpPr/>
          <p:nvPr/>
        </p:nvSpPr>
        <p:spPr>
          <a:xfrm>
            <a:off x="9724644" y="1897379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5DE97046-D3BD-0897-CF70-6E719DD44CC8}"/>
              </a:ext>
            </a:extLst>
          </p:cNvPr>
          <p:cNvSpPr/>
          <p:nvPr/>
        </p:nvSpPr>
        <p:spPr>
          <a:xfrm>
            <a:off x="9760041" y="2479546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BFCF5D26-F1E1-98E6-9340-04783EDA982A}"/>
              </a:ext>
            </a:extLst>
          </p:cNvPr>
          <p:cNvCxnSpPr/>
          <p:nvPr/>
        </p:nvCxnSpPr>
        <p:spPr>
          <a:xfrm>
            <a:off x="7286244" y="2781300"/>
            <a:ext cx="0" cy="1859280"/>
          </a:xfrm>
          <a:prstGeom prst="line">
            <a:avLst/>
          </a:prstGeom>
          <a:ln w="762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34A897F1-C7EC-CCBE-5CA6-16B523760336}"/>
              </a:ext>
            </a:extLst>
          </p:cNvPr>
          <p:cNvCxnSpPr>
            <a:cxnSpLocks/>
          </p:cNvCxnSpPr>
          <p:nvPr/>
        </p:nvCxnSpPr>
        <p:spPr>
          <a:xfrm>
            <a:off x="9298269" y="2749296"/>
            <a:ext cx="0" cy="2718816"/>
          </a:xfrm>
          <a:prstGeom prst="line">
            <a:avLst/>
          </a:prstGeom>
          <a:ln w="762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brir llave 29">
            <a:extLst>
              <a:ext uri="{FF2B5EF4-FFF2-40B4-BE49-F238E27FC236}">
                <a16:creationId xmlns:a16="http://schemas.microsoft.com/office/drawing/2014/main" id="{200DB8F1-BD55-7542-6957-6728E1DB3F8F}"/>
              </a:ext>
            </a:extLst>
          </p:cNvPr>
          <p:cNvSpPr/>
          <p:nvPr/>
        </p:nvSpPr>
        <p:spPr>
          <a:xfrm>
            <a:off x="4519542" y="1218187"/>
            <a:ext cx="643771" cy="2944368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Abrir llave 30">
            <a:extLst>
              <a:ext uri="{FF2B5EF4-FFF2-40B4-BE49-F238E27FC236}">
                <a16:creationId xmlns:a16="http://schemas.microsoft.com/office/drawing/2014/main" id="{745722D4-16C9-3DBC-0A6C-F74D23926E7F}"/>
              </a:ext>
            </a:extLst>
          </p:cNvPr>
          <p:cNvSpPr/>
          <p:nvPr/>
        </p:nvSpPr>
        <p:spPr>
          <a:xfrm rot="5400000">
            <a:off x="8087547" y="-1369566"/>
            <a:ext cx="643771" cy="5175506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323F149A-4760-FA89-89F8-1680051E03EB}"/>
              </a:ext>
            </a:extLst>
          </p:cNvPr>
          <p:cNvSpPr txBox="1"/>
          <p:nvPr/>
        </p:nvSpPr>
        <p:spPr>
          <a:xfrm>
            <a:off x="6886956" y="4992718"/>
            <a:ext cx="191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Atributos</a:t>
            </a:r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BAB676A0-0DF2-0825-5020-C943A335710A}"/>
              </a:ext>
            </a:extLst>
          </p:cNvPr>
          <p:cNvSpPr txBox="1"/>
          <p:nvPr/>
        </p:nvSpPr>
        <p:spPr>
          <a:xfrm>
            <a:off x="8807196" y="5776471"/>
            <a:ext cx="191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Métodos</a:t>
            </a:r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E0E9E21F-AEA0-EC32-5D43-0543B84F1DC1}"/>
              </a:ext>
            </a:extLst>
          </p:cNvPr>
          <p:cNvSpPr txBox="1"/>
          <p:nvPr/>
        </p:nvSpPr>
        <p:spPr>
          <a:xfrm>
            <a:off x="8082950" y="457954"/>
            <a:ext cx="191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Clase</a:t>
            </a:r>
            <a:endParaRPr lang="es-MX" dirty="0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8E0BFFB4-4BB0-0731-04F5-C8EE1226C13F}"/>
              </a:ext>
            </a:extLst>
          </p:cNvPr>
          <p:cNvSpPr txBox="1"/>
          <p:nvPr/>
        </p:nvSpPr>
        <p:spPr>
          <a:xfrm>
            <a:off x="1702500" y="2505456"/>
            <a:ext cx="275895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800" dirty="0"/>
              <a:t>Encapsulamiento</a:t>
            </a:r>
            <a:endParaRPr lang="es-MX" dirty="0"/>
          </a:p>
        </p:txBody>
      </p:sp>
      <p:sp>
        <p:nvSpPr>
          <p:cNvPr id="49" name="Título 48">
            <a:extLst>
              <a:ext uri="{FF2B5EF4-FFF2-40B4-BE49-F238E27FC236}">
                <a16:creationId xmlns:a16="http://schemas.microsoft.com/office/drawing/2014/main" id="{C42B4C41-B1D7-F6B1-AECC-AD3F43FAAE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611" y="642620"/>
            <a:ext cx="4774850" cy="1325563"/>
          </a:xfrm>
        </p:spPr>
        <p:txBody>
          <a:bodyPr>
            <a:normAutofit fontScale="90000"/>
          </a:bodyPr>
          <a:lstStyle/>
          <a:p>
            <a:r>
              <a:rPr lang="es-MX" dirty="0"/>
              <a:t>Encapsulamiento/Ocultamiento</a:t>
            </a:r>
            <a:br>
              <a:rPr lang="es-MX" dirty="0"/>
            </a:br>
            <a:endParaRPr lang="es-MX" dirty="0"/>
          </a:p>
        </p:txBody>
      </p:sp>
      <p:sp>
        <p:nvSpPr>
          <p:cNvPr id="50" name="Marcador de fecha 49">
            <a:extLst>
              <a:ext uri="{FF2B5EF4-FFF2-40B4-BE49-F238E27FC236}">
                <a16:creationId xmlns:a16="http://schemas.microsoft.com/office/drawing/2014/main" id="{E605A5E7-0B1D-E282-DFA7-8A5EDEAF0A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9EDABE-B324-4C0D-BB79-0AEEB2E38CB0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51" name="Marcador de número de diapositiva 50">
            <a:extLst>
              <a:ext uri="{FF2B5EF4-FFF2-40B4-BE49-F238E27FC236}">
                <a16:creationId xmlns:a16="http://schemas.microsoft.com/office/drawing/2014/main" id="{1E546C48-E355-EE29-D62D-0256FF25C0C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25</a:t>
            </a:fld>
            <a:endParaRPr lang="es-MX" dirty="0"/>
          </a:p>
        </p:txBody>
      </p:sp>
      <p:sp>
        <p:nvSpPr>
          <p:cNvPr id="4" name="ThermometerBar">
            <a:extLst>
              <a:ext uri="{FF2B5EF4-FFF2-40B4-BE49-F238E27FC236}">
                <a16:creationId xmlns:a16="http://schemas.microsoft.com/office/drawing/2014/main" id="{3B02A6E2-65B7-4E30-3A54-22F9786C4767}"/>
              </a:ext>
            </a:extLst>
          </p:cNvPr>
          <p:cNvSpPr/>
          <p:nvPr/>
        </p:nvSpPr>
        <p:spPr>
          <a:xfrm>
            <a:off x="0" y="6705600"/>
            <a:ext cx="5300579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33BC300B-0AAA-E166-76A1-E3257CD04F31}"/>
              </a:ext>
            </a:extLst>
          </p:cNvPr>
          <p:cNvSpPr/>
          <p:nvPr/>
        </p:nvSpPr>
        <p:spPr>
          <a:xfrm>
            <a:off x="0" y="6705600"/>
            <a:ext cx="6411310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5430288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CA9AAF55-FFCD-2BB4-79F9-37D164B3443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>
            <a:extLst>
              <a:ext uri="{FF2B5EF4-FFF2-40B4-BE49-F238E27FC236}">
                <a16:creationId xmlns:a16="http://schemas.microsoft.com/office/drawing/2014/main" id="{44670E02-0AB1-D0F2-A92F-6B25A63DD81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707733">
            <a:off x="5971337" y="-60656"/>
            <a:ext cx="4876190" cy="4876190"/>
          </a:xfrm>
          <a:prstGeom prst="rect">
            <a:avLst/>
          </a:prstGeom>
        </p:spPr>
      </p:pic>
      <p:sp>
        <p:nvSpPr>
          <p:cNvPr id="8" name="Elipse 7">
            <a:extLst>
              <a:ext uri="{FF2B5EF4-FFF2-40B4-BE49-F238E27FC236}">
                <a16:creationId xmlns:a16="http://schemas.microsoft.com/office/drawing/2014/main" id="{408778F9-E402-042C-D2CF-74E7384F4802}"/>
              </a:ext>
            </a:extLst>
          </p:cNvPr>
          <p:cNvSpPr/>
          <p:nvPr/>
        </p:nvSpPr>
        <p:spPr>
          <a:xfrm>
            <a:off x="6592824" y="2221992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9" name="Elipse 8">
            <a:extLst>
              <a:ext uri="{FF2B5EF4-FFF2-40B4-BE49-F238E27FC236}">
                <a16:creationId xmlns:a16="http://schemas.microsoft.com/office/drawing/2014/main" id="{178CAA1E-F382-C00C-E222-003DFCD39A20}"/>
              </a:ext>
            </a:extLst>
          </p:cNvPr>
          <p:cNvSpPr/>
          <p:nvPr/>
        </p:nvSpPr>
        <p:spPr>
          <a:xfrm>
            <a:off x="7028688" y="2061972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Elipse 9">
            <a:extLst>
              <a:ext uri="{FF2B5EF4-FFF2-40B4-BE49-F238E27FC236}">
                <a16:creationId xmlns:a16="http://schemas.microsoft.com/office/drawing/2014/main" id="{935EAEB4-04B9-DBFB-F204-D38118132A4B}"/>
              </a:ext>
            </a:extLst>
          </p:cNvPr>
          <p:cNvSpPr/>
          <p:nvPr/>
        </p:nvSpPr>
        <p:spPr>
          <a:xfrm>
            <a:off x="6745224" y="2639568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Elipse 10">
            <a:extLst>
              <a:ext uri="{FF2B5EF4-FFF2-40B4-BE49-F238E27FC236}">
                <a16:creationId xmlns:a16="http://schemas.microsoft.com/office/drawing/2014/main" id="{A865ED7C-7D2C-A4F9-4E89-3521853657A0}"/>
              </a:ext>
            </a:extLst>
          </p:cNvPr>
          <p:cNvSpPr/>
          <p:nvPr/>
        </p:nvSpPr>
        <p:spPr>
          <a:xfrm>
            <a:off x="7144512" y="2470404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Elipse 11">
            <a:extLst>
              <a:ext uri="{FF2B5EF4-FFF2-40B4-BE49-F238E27FC236}">
                <a16:creationId xmlns:a16="http://schemas.microsoft.com/office/drawing/2014/main" id="{45D123CC-3016-6394-9438-0E38B938D153}"/>
              </a:ext>
            </a:extLst>
          </p:cNvPr>
          <p:cNvSpPr/>
          <p:nvPr/>
        </p:nvSpPr>
        <p:spPr>
          <a:xfrm>
            <a:off x="7464552" y="1901952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2D7EF522-903F-F9C4-A5A3-13F39302A5D1}"/>
              </a:ext>
            </a:extLst>
          </p:cNvPr>
          <p:cNvSpPr/>
          <p:nvPr/>
        </p:nvSpPr>
        <p:spPr>
          <a:xfrm>
            <a:off x="7606284" y="2235707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Elipse 13">
            <a:extLst>
              <a:ext uri="{FF2B5EF4-FFF2-40B4-BE49-F238E27FC236}">
                <a16:creationId xmlns:a16="http://schemas.microsoft.com/office/drawing/2014/main" id="{937BC38B-B969-F36B-E0DE-D38134CFBC62}"/>
              </a:ext>
            </a:extLst>
          </p:cNvPr>
          <p:cNvSpPr/>
          <p:nvPr/>
        </p:nvSpPr>
        <p:spPr>
          <a:xfrm>
            <a:off x="7748016" y="2616707"/>
            <a:ext cx="283464" cy="283464"/>
          </a:xfrm>
          <a:prstGeom prst="ellipse">
            <a:avLst/>
          </a:prstGeom>
        </p:spPr>
        <p:style>
          <a:lnRef idx="2">
            <a:schemeClr val="accent4">
              <a:shade val="15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85E3E7BA-8D5F-E0C3-0361-CAB2DC7543B5}"/>
              </a:ext>
            </a:extLst>
          </p:cNvPr>
          <p:cNvSpPr/>
          <p:nvPr/>
        </p:nvSpPr>
        <p:spPr>
          <a:xfrm>
            <a:off x="8665464" y="1897379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6" name="Elipse 15">
            <a:extLst>
              <a:ext uri="{FF2B5EF4-FFF2-40B4-BE49-F238E27FC236}">
                <a16:creationId xmlns:a16="http://schemas.microsoft.com/office/drawing/2014/main" id="{F5C444AE-3F16-BDDB-2FBD-5FCE139E646B}"/>
              </a:ext>
            </a:extLst>
          </p:cNvPr>
          <p:cNvSpPr/>
          <p:nvPr/>
        </p:nvSpPr>
        <p:spPr>
          <a:xfrm>
            <a:off x="9119961" y="1938528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Elipse 16">
            <a:extLst>
              <a:ext uri="{FF2B5EF4-FFF2-40B4-BE49-F238E27FC236}">
                <a16:creationId xmlns:a16="http://schemas.microsoft.com/office/drawing/2014/main" id="{42A5F526-35F4-0846-44B6-2C90A5DA6ACA}"/>
              </a:ext>
            </a:extLst>
          </p:cNvPr>
          <p:cNvSpPr/>
          <p:nvPr/>
        </p:nvSpPr>
        <p:spPr>
          <a:xfrm>
            <a:off x="8756904" y="2328672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8" name="Elipse 17">
            <a:extLst>
              <a:ext uri="{FF2B5EF4-FFF2-40B4-BE49-F238E27FC236}">
                <a16:creationId xmlns:a16="http://schemas.microsoft.com/office/drawing/2014/main" id="{09E09271-2C1C-D643-4AB4-8AC73ADE5F2B}"/>
              </a:ext>
            </a:extLst>
          </p:cNvPr>
          <p:cNvSpPr/>
          <p:nvPr/>
        </p:nvSpPr>
        <p:spPr>
          <a:xfrm>
            <a:off x="9156537" y="2470404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Elipse 18">
            <a:extLst>
              <a:ext uri="{FF2B5EF4-FFF2-40B4-BE49-F238E27FC236}">
                <a16:creationId xmlns:a16="http://schemas.microsoft.com/office/drawing/2014/main" id="{5B5FD0D7-42CF-91F5-2452-68B66B882D0E}"/>
              </a:ext>
            </a:extLst>
          </p:cNvPr>
          <p:cNvSpPr/>
          <p:nvPr/>
        </p:nvSpPr>
        <p:spPr>
          <a:xfrm>
            <a:off x="9519595" y="2180843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0" name="Elipse 19">
            <a:extLst>
              <a:ext uri="{FF2B5EF4-FFF2-40B4-BE49-F238E27FC236}">
                <a16:creationId xmlns:a16="http://schemas.microsoft.com/office/drawing/2014/main" id="{0C355A48-C4F2-6D3C-BCE9-824E8A7E5ED2}"/>
              </a:ext>
            </a:extLst>
          </p:cNvPr>
          <p:cNvSpPr/>
          <p:nvPr/>
        </p:nvSpPr>
        <p:spPr>
          <a:xfrm>
            <a:off x="9724644" y="1897379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1" name="Elipse 20">
            <a:extLst>
              <a:ext uri="{FF2B5EF4-FFF2-40B4-BE49-F238E27FC236}">
                <a16:creationId xmlns:a16="http://schemas.microsoft.com/office/drawing/2014/main" id="{66B9DC63-3119-9C29-682D-6B34232C2902}"/>
              </a:ext>
            </a:extLst>
          </p:cNvPr>
          <p:cNvSpPr/>
          <p:nvPr/>
        </p:nvSpPr>
        <p:spPr>
          <a:xfrm>
            <a:off x="9760041" y="2479546"/>
            <a:ext cx="283464" cy="283464"/>
          </a:xfrm>
          <a:prstGeom prst="ellipse">
            <a:avLst/>
          </a:prstGeom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cxnSp>
        <p:nvCxnSpPr>
          <p:cNvPr id="26" name="Conector recto 25">
            <a:extLst>
              <a:ext uri="{FF2B5EF4-FFF2-40B4-BE49-F238E27FC236}">
                <a16:creationId xmlns:a16="http://schemas.microsoft.com/office/drawing/2014/main" id="{D7D20002-5FCF-565C-D129-244D2F155059}"/>
              </a:ext>
            </a:extLst>
          </p:cNvPr>
          <p:cNvCxnSpPr/>
          <p:nvPr/>
        </p:nvCxnSpPr>
        <p:spPr>
          <a:xfrm>
            <a:off x="7286244" y="2781300"/>
            <a:ext cx="0" cy="1859280"/>
          </a:xfrm>
          <a:prstGeom prst="line">
            <a:avLst/>
          </a:prstGeom>
          <a:ln w="762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Conector recto 26">
            <a:extLst>
              <a:ext uri="{FF2B5EF4-FFF2-40B4-BE49-F238E27FC236}">
                <a16:creationId xmlns:a16="http://schemas.microsoft.com/office/drawing/2014/main" id="{595F591C-E756-6DB4-76B3-309A9C9E7D68}"/>
              </a:ext>
            </a:extLst>
          </p:cNvPr>
          <p:cNvCxnSpPr>
            <a:cxnSpLocks/>
          </p:cNvCxnSpPr>
          <p:nvPr/>
        </p:nvCxnSpPr>
        <p:spPr>
          <a:xfrm>
            <a:off x="9298269" y="2749296"/>
            <a:ext cx="0" cy="2718816"/>
          </a:xfrm>
          <a:prstGeom prst="line">
            <a:avLst/>
          </a:prstGeom>
          <a:ln w="76200">
            <a:headEnd type="oval" w="med" len="med"/>
            <a:tailEnd type="oval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Abrir llave 29">
            <a:extLst>
              <a:ext uri="{FF2B5EF4-FFF2-40B4-BE49-F238E27FC236}">
                <a16:creationId xmlns:a16="http://schemas.microsoft.com/office/drawing/2014/main" id="{D2A979BF-FCB7-968A-6B3A-7AC2EC839EA8}"/>
              </a:ext>
            </a:extLst>
          </p:cNvPr>
          <p:cNvSpPr/>
          <p:nvPr/>
        </p:nvSpPr>
        <p:spPr>
          <a:xfrm>
            <a:off x="2618767" y="1540072"/>
            <a:ext cx="643771" cy="2406987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1" name="Abrir llave 30">
            <a:extLst>
              <a:ext uri="{FF2B5EF4-FFF2-40B4-BE49-F238E27FC236}">
                <a16:creationId xmlns:a16="http://schemas.microsoft.com/office/drawing/2014/main" id="{3B3BC140-B869-DC42-37D0-5CC2494202AC}"/>
              </a:ext>
            </a:extLst>
          </p:cNvPr>
          <p:cNvSpPr/>
          <p:nvPr/>
        </p:nvSpPr>
        <p:spPr>
          <a:xfrm rot="5400000">
            <a:off x="8087547" y="-1369566"/>
            <a:ext cx="643771" cy="5175506"/>
          </a:xfrm>
          <a:prstGeom prst="leftBrace">
            <a:avLst/>
          </a:prstGeom>
          <a:ln w="38100"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32" name="CuadroTexto 31">
            <a:extLst>
              <a:ext uri="{FF2B5EF4-FFF2-40B4-BE49-F238E27FC236}">
                <a16:creationId xmlns:a16="http://schemas.microsoft.com/office/drawing/2014/main" id="{ACB37151-5052-6D11-2787-E43474CCC47D}"/>
              </a:ext>
            </a:extLst>
          </p:cNvPr>
          <p:cNvSpPr txBox="1"/>
          <p:nvPr/>
        </p:nvSpPr>
        <p:spPr>
          <a:xfrm>
            <a:off x="6886956" y="4992718"/>
            <a:ext cx="191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Atributos</a:t>
            </a:r>
            <a:endParaRPr lang="es-MX" dirty="0"/>
          </a:p>
        </p:txBody>
      </p:sp>
      <p:sp>
        <p:nvSpPr>
          <p:cNvPr id="33" name="CuadroTexto 32">
            <a:extLst>
              <a:ext uri="{FF2B5EF4-FFF2-40B4-BE49-F238E27FC236}">
                <a16:creationId xmlns:a16="http://schemas.microsoft.com/office/drawing/2014/main" id="{43728EF5-F0E4-9601-D098-59EF775EC576}"/>
              </a:ext>
            </a:extLst>
          </p:cNvPr>
          <p:cNvSpPr txBox="1"/>
          <p:nvPr/>
        </p:nvSpPr>
        <p:spPr>
          <a:xfrm>
            <a:off x="8807196" y="5776471"/>
            <a:ext cx="191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Métodos</a:t>
            </a:r>
            <a:endParaRPr lang="es-MX" dirty="0"/>
          </a:p>
        </p:txBody>
      </p:sp>
      <p:sp>
        <p:nvSpPr>
          <p:cNvPr id="34" name="CuadroTexto 33">
            <a:extLst>
              <a:ext uri="{FF2B5EF4-FFF2-40B4-BE49-F238E27FC236}">
                <a16:creationId xmlns:a16="http://schemas.microsoft.com/office/drawing/2014/main" id="{9F312079-16E9-BDC8-1BEA-2F6FCB3721BE}"/>
              </a:ext>
            </a:extLst>
          </p:cNvPr>
          <p:cNvSpPr txBox="1"/>
          <p:nvPr/>
        </p:nvSpPr>
        <p:spPr>
          <a:xfrm>
            <a:off x="8082950" y="457954"/>
            <a:ext cx="191483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400" dirty="0"/>
              <a:t>Clase</a:t>
            </a:r>
            <a:endParaRPr lang="es-MX" dirty="0"/>
          </a:p>
        </p:txBody>
      </p:sp>
      <p:sp>
        <p:nvSpPr>
          <p:cNvPr id="35" name="CuadroTexto 34">
            <a:extLst>
              <a:ext uri="{FF2B5EF4-FFF2-40B4-BE49-F238E27FC236}">
                <a16:creationId xmlns:a16="http://schemas.microsoft.com/office/drawing/2014/main" id="{14055220-B3E5-3830-24F6-5342DEFEDC63}"/>
              </a:ext>
            </a:extLst>
          </p:cNvPr>
          <p:cNvSpPr txBox="1"/>
          <p:nvPr/>
        </p:nvSpPr>
        <p:spPr>
          <a:xfrm>
            <a:off x="434143" y="2157401"/>
            <a:ext cx="2595944" cy="8002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s-MX" dirty="0"/>
          </a:p>
          <a:p>
            <a:r>
              <a:rPr lang="es-MX" sz="2800" dirty="0"/>
              <a:t>Ocultamiento</a:t>
            </a:r>
          </a:p>
        </p:txBody>
      </p:sp>
      <p:pic>
        <p:nvPicPr>
          <p:cNvPr id="3" name="Imagen 2">
            <a:extLst>
              <a:ext uri="{FF2B5EF4-FFF2-40B4-BE49-F238E27FC236}">
                <a16:creationId xmlns:a16="http://schemas.microsoft.com/office/drawing/2014/main" id="{16505AAF-A6C4-3108-E4C3-D564629180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54"/>
          <a:stretch>
            <a:fillRect/>
          </a:stretch>
        </p:blipFill>
        <p:spPr>
          <a:xfrm>
            <a:off x="3440846" y="1450848"/>
            <a:ext cx="2149947" cy="2496212"/>
          </a:xfrm>
          <a:prstGeom prst="rect">
            <a:avLst/>
          </a:prstGeom>
        </p:spPr>
      </p:pic>
      <p:grpSp>
        <p:nvGrpSpPr>
          <p:cNvPr id="7" name="Grupo 6">
            <a:extLst>
              <a:ext uri="{FF2B5EF4-FFF2-40B4-BE49-F238E27FC236}">
                <a16:creationId xmlns:a16="http://schemas.microsoft.com/office/drawing/2014/main" id="{8F555614-C28E-B36F-C2D6-7766E2FFA31E}"/>
              </a:ext>
            </a:extLst>
          </p:cNvPr>
          <p:cNvGrpSpPr/>
          <p:nvPr/>
        </p:nvGrpSpPr>
        <p:grpSpPr>
          <a:xfrm>
            <a:off x="1016408" y="4061461"/>
            <a:ext cx="10066111" cy="330636"/>
            <a:chOff x="4486657" y="5568696"/>
            <a:chExt cx="5032938" cy="330636"/>
          </a:xfrm>
        </p:grpSpPr>
        <p:sp>
          <p:nvSpPr>
            <p:cNvPr id="4" name="Rectángulo 3">
              <a:extLst>
                <a:ext uri="{FF2B5EF4-FFF2-40B4-BE49-F238E27FC236}">
                  <a16:creationId xmlns:a16="http://schemas.microsoft.com/office/drawing/2014/main" id="{2D9DD071-E08C-7AA2-C3B0-ED400F36EA78}"/>
                </a:ext>
              </a:extLst>
            </p:cNvPr>
            <p:cNvSpPr/>
            <p:nvPr/>
          </p:nvSpPr>
          <p:spPr>
            <a:xfrm>
              <a:off x="4486657" y="5568696"/>
              <a:ext cx="1212191" cy="325737"/>
            </a:xfrm>
            <a:prstGeom prst="rect">
              <a:avLst/>
            </a:prstGeom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Público</a:t>
              </a:r>
            </a:p>
          </p:txBody>
        </p:sp>
        <p:sp>
          <p:nvSpPr>
            <p:cNvPr id="6" name="Rectángulo 5">
              <a:extLst>
                <a:ext uri="{FF2B5EF4-FFF2-40B4-BE49-F238E27FC236}">
                  <a16:creationId xmlns:a16="http://schemas.microsoft.com/office/drawing/2014/main" id="{797A708F-85C3-9DD6-2BA5-10B82CD2AD35}"/>
                </a:ext>
              </a:extLst>
            </p:cNvPr>
            <p:cNvSpPr/>
            <p:nvPr/>
          </p:nvSpPr>
          <p:spPr>
            <a:xfrm>
              <a:off x="5698848" y="5573595"/>
              <a:ext cx="3820747" cy="325737"/>
            </a:xfrm>
            <a:prstGeom prst="rect">
              <a:avLst/>
            </a:prstGeom>
            <a:solidFill>
              <a:srgbClr val="FF0000"/>
            </a:solidFill>
          </p:spPr>
          <p:style>
            <a:lnRef idx="2">
              <a:schemeClr val="accent6">
                <a:shade val="15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s-MX" dirty="0"/>
                <a:t>Privado</a:t>
              </a:r>
            </a:p>
          </p:txBody>
        </p:sp>
      </p:grpSp>
      <p:sp>
        <p:nvSpPr>
          <p:cNvPr id="43" name="Marcador de fecha 42">
            <a:extLst>
              <a:ext uri="{FF2B5EF4-FFF2-40B4-BE49-F238E27FC236}">
                <a16:creationId xmlns:a16="http://schemas.microsoft.com/office/drawing/2014/main" id="{C2520F26-53FD-F098-6D32-5F40616869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32FA596-B67C-4712-8F5A-198D746C2536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44" name="Marcador de número de diapositiva 43">
            <a:extLst>
              <a:ext uri="{FF2B5EF4-FFF2-40B4-BE49-F238E27FC236}">
                <a16:creationId xmlns:a16="http://schemas.microsoft.com/office/drawing/2014/main" id="{F9D912A7-8936-E8C5-D0EA-4CDB458B3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26</a:t>
            </a:fld>
            <a:endParaRPr lang="es-MX" dirty="0"/>
          </a:p>
        </p:txBody>
      </p:sp>
      <p:sp>
        <p:nvSpPr>
          <p:cNvPr id="45" name="Título 48">
            <a:extLst>
              <a:ext uri="{FF2B5EF4-FFF2-40B4-BE49-F238E27FC236}">
                <a16:creationId xmlns:a16="http://schemas.microsoft.com/office/drawing/2014/main" id="{9DDD111A-9D0F-7F91-B969-108E2CEF05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5611" y="642620"/>
            <a:ext cx="4774850" cy="1325563"/>
          </a:xfrm>
        </p:spPr>
        <p:txBody>
          <a:bodyPr>
            <a:normAutofit fontScale="90000"/>
          </a:bodyPr>
          <a:lstStyle/>
          <a:p>
            <a:r>
              <a:rPr lang="es-MX" dirty="0"/>
              <a:t>Encapsulamiento/Ocultamiento</a:t>
            </a:r>
            <a:br>
              <a:rPr lang="es-MX" dirty="0"/>
            </a:br>
            <a:endParaRPr lang="es-MX" dirty="0"/>
          </a:p>
        </p:txBody>
      </p:sp>
      <p:sp>
        <p:nvSpPr>
          <p:cNvPr id="23" name="ThermometerBar">
            <a:extLst>
              <a:ext uri="{FF2B5EF4-FFF2-40B4-BE49-F238E27FC236}">
                <a16:creationId xmlns:a16="http://schemas.microsoft.com/office/drawing/2014/main" id="{1808A6E9-5103-8377-B4F7-9190C63B13AB}"/>
              </a:ext>
            </a:extLst>
          </p:cNvPr>
          <p:cNvSpPr/>
          <p:nvPr/>
        </p:nvSpPr>
        <p:spPr>
          <a:xfrm>
            <a:off x="0" y="6705600"/>
            <a:ext cx="5708316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CDA027C6-EAAC-D727-4184-6E1DED01F7C1}"/>
              </a:ext>
            </a:extLst>
          </p:cNvPr>
          <p:cNvSpPr/>
          <p:nvPr/>
        </p:nvSpPr>
        <p:spPr>
          <a:xfrm>
            <a:off x="0" y="6705600"/>
            <a:ext cx="6678448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413527139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DBE5043-0F42-5D3A-580E-6550A67A200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20">
            <a:extLst>
              <a:ext uri="{FF2B5EF4-FFF2-40B4-BE49-F238E27FC236}">
                <a16:creationId xmlns:a16="http://schemas.microsoft.com/office/drawing/2014/main" id="{1F2569BD-1158-7F42-36FF-EB28D23572A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Herencia</a:t>
            </a:r>
            <a:br>
              <a:rPr lang="es-MX" dirty="0"/>
            </a:br>
            <a:endParaRPr lang="es-MX" dirty="0"/>
          </a:p>
        </p:txBody>
      </p:sp>
      <p:sp>
        <p:nvSpPr>
          <p:cNvPr id="22" name="Marcador de fecha 21">
            <a:extLst>
              <a:ext uri="{FF2B5EF4-FFF2-40B4-BE49-F238E27FC236}">
                <a16:creationId xmlns:a16="http://schemas.microsoft.com/office/drawing/2014/main" id="{CCB95F44-F425-6A7C-CF67-5254DDDB6C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BF3CF-F2DC-4AF7-BE1F-CC63B9A400AE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23" name="Marcador de número de diapositiva 22">
            <a:extLst>
              <a:ext uri="{FF2B5EF4-FFF2-40B4-BE49-F238E27FC236}">
                <a16:creationId xmlns:a16="http://schemas.microsoft.com/office/drawing/2014/main" id="{93781986-DA45-2CF9-DBF6-33D21DD76A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27</a:t>
            </a:fld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FE6FA684-B97D-4D91-83EA-8D7B871A4C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654" y="1027906"/>
            <a:ext cx="8352691" cy="4265839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874642F4-B17A-7457-B045-C8857E6B82D1}"/>
              </a:ext>
            </a:extLst>
          </p:cNvPr>
          <p:cNvSpPr txBox="1"/>
          <p:nvPr/>
        </p:nvSpPr>
        <p:spPr>
          <a:xfrm>
            <a:off x="4855114" y="5293745"/>
            <a:ext cx="2481770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/>
              <a:t>Imagen tomada de: </a:t>
            </a:r>
            <a:r>
              <a:rPr lang="es-MX" sz="1100" dirty="0">
                <a:hlinkClick r:id="rId3"/>
              </a:rPr>
              <a:t>https://n9.cl/5ssdyi</a:t>
            </a:r>
            <a:r>
              <a:rPr lang="es-MX" sz="1100" dirty="0"/>
              <a:t> </a:t>
            </a:r>
          </a:p>
        </p:txBody>
      </p:sp>
      <p:sp>
        <p:nvSpPr>
          <p:cNvPr id="4" name="ThermometerBar">
            <a:extLst>
              <a:ext uri="{FF2B5EF4-FFF2-40B4-BE49-F238E27FC236}">
                <a16:creationId xmlns:a16="http://schemas.microsoft.com/office/drawing/2014/main" id="{4941F71C-EF6E-83D6-62AF-A31E079FAF27}"/>
              </a:ext>
            </a:extLst>
          </p:cNvPr>
          <p:cNvSpPr/>
          <p:nvPr/>
        </p:nvSpPr>
        <p:spPr>
          <a:xfrm>
            <a:off x="0" y="6705600"/>
            <a:ext cx="6116053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9A6F22B8-650C-CBCB-3A74-4DF19A8CA759}"/>
              </a:ext>
            </a:extLst>
          </p:cNvPr>
          <p:cNvSpPr/>
          <p:nvPr/>
        </p:nvSpPr>
        <p:spPr>
          <a:xfrm>
            <a:off x="0" y="6705600"/>
            <a:ext cx="6945586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81845346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9E503DF-6824-468B-7526-FB58EA9903A4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Título 20">
            <a:extLst>
              <a:ext uri="{FF2B5EF4-FFF2-40B4-BE49-F238E27FC236}">
                <a16:creationId xmlns:a16="http://schemas.microsoft.com/office/drawing/2014/main" id="{4DF01E37-9430-9ABC-6B4D-FF77CF0244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Polimorfismo</a:t>
            </a:r>
            <a:br>
              <a:rPr lang="es-MX" dirty="0"/>
            </a:br>
            <a:endParaRPr lang="es-MX" dirty="0"/>
          </a:p>
        </p:txBody>
      </p:sp>
      <p:sp>
        <p:nvSpPr>
          <p:cNvPr id="22" name="Marcador de fecha 21">
            <a:extLst>
              <a:ext uri="{FF2B5EF4-FFF2-40B4-BE49-F238E27FC236}">
                <a16:creationId xmlns:a16="http://schemas.microsoft.com/office/drawing/2014/main" id="{2D798082-FD5D-5051-6D8E-7AB254950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00BF3CF-F2DC-4AF7-BE1F-CC63B9A400AE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23" name="Marcador de número de diapositiva 22">
            <a:extLst>
              <a:ext uri="{FF2B5EF4-FFF2-40B4-BE49-F238E27FC236}">
                <a16:creationId xmlns:a16="http://schemas.microsoft.com/office/drawing/2014/main" id="{D109ABE3-7852-807F-7EA4-838A1B373E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28</a:t>
            </a:fld>
            <a:endParaRPr lang="es-MX" dirty="0"/>
          </a:p>
        </p:txBody>
      </p:sp>
      <p:pic>
        <p:nvPicPr>
          <p:cNvPr id="7" name="Imagen 6">
            <a:extLst>
              <a:ext uri="{FF2B5EF4-FFF2-40B4-BE49-F238E27FC236}">
                <a16:creationId xmlns:a16="http://schemas.microsoft.com/office/drawing/2014/main" id="{C43A7244-4310-E586-D66B-23A97D287E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637" y="1084878"/>
            <a:ext cx="5994918" cy="2164832"/>
          </a:xfrm>
          <a:prstGeom prst="rect">
            <a:avLst/>
          </a:prstGeom>
        </p:spPr>
      </p:pic>
      <p:pic>
        <p:nvPicPr>
          <p:cNvPr id="9" name="Imagen 8">
            <a:extLst>
              <a:ext uri="{FF2B5EF4-FFF2-40B4-BE49-F238E27FC236}">
                <a16:creationId xmlns:a16="http://schemas.microsoft.com/office/drawing/2014/main" id="{33CCED87-1E5A-5DD5-454A-C3287D9493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58596" y="1690688"/>
            <a:ext cx="5232322" cy="4534679"/>
          </a:xfrm>
          <a:prstGeom prst="rect">
            <a:avLst/>
          </a:prstGeom>
        </p:spPr>
      </p:pic>
      <p:sp>
        <p:nvSpPr>
          <p:cNvPr id="10" name="CuadroTexto 9">
            <a:extLst>
              <a:ext uri="{FF2B5EF4-FFF2-40B4-BE49-F238E27FC236}">
                <a16:creationId xmlns:a16="http://schemas.microsoft.com/office/drawing/2014/main" id="{345A9294-6878-26D6-FC57-42812A91D8BE}"/>
              </a:ext>
            </a:extLst>
          </p:cNvPr>
          <p:cNvSpPr txBox="1"/>
          <p:nvPr/>
        </p:nvSpPr>
        <p:spPr>
          <a:xfrm>
            <a:off x="4776568" y="6225367"/>
            <a:ext cx="2618024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sz="1100" dirty="0"/>
              <a:t>Imágenes tomada de: </a:t>
            </a:r>
            <a:r>
              <a:rPr lang="es-MX" sz="1100" dirty="0">
                <a:hlinkClick r:id="rId4"/>
              </a:rPr>
              <a:t>https://n9.cl/cl1tcx</a:t>
            </a:r>
            <a:r>
              <a:rPr lang="es-MX" sz="1100" dirty="0"/>
              <a:t> </a:t>
            </a:r>
          </a:p>
        </p:txBody>
      </p:sp>
      <p:sp>
        <p:nvSpPr>
          <p:cNvPr id="4" name="ThermometerBar">
            <a:extLst>
              <a:ext uri="{FF2B5EF4-FFF2-40B4-BE49-F238E27FC236}">
                <a16:creationId xmlns:a16="http://schemas.microsoft.com/office/drawing/2014/main" id="{3C25C60C-C373-CE9E-2057-EC9AA2F74AEC}"/>
              </a:ext>
            </a:extLst>
          </p:cNvPr>
          <p:cNvSpPr/>
          <p:nvPr/>
        </p:nvSpPr>
        <p:spPr>
          <a:xfrm>
            <a:off x="0" y="6705600"/>
            <a:ext cx="6523789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7FE951B0-C081-38B8-CA71-F9373511EAF5}"/>
              </a:ext>
            </a:extLst>
          </p:cNvPr>
          <p:cNvSpPr/>
          <p:nvPr/>
        </p:nvSpPr>
        <p:spPr>
          <a:xfrm>
            <a:off x="0" y="6705600"/>
            <a:ext cx="7212724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91197920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B51B7EB-6A47-FB63-F1B6-48AAF66A2168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ítulo 5">
            <a:extLst>
              <a:ext uri="{FF2B5EF4-FFF2-40B4-BE49-F238E27FC236}">
                <a16:creationId xmlns:a16="http://schemas.microsoft.com/office/drawing/2014/main" id="{24818FD5-2BA5-51F2-CC27-90E3946259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Demo</a:t>
            </a:r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34C08488-94B2-4B96-185A-1D20A6C540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8EBE04-707A-45C0-AEBC-4693C6D42E9E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8" name="Marcador de número de diapositiva 7">
            <a:extLst>
              <a:ext uri="{FF2B5EF4-FFF2-40B4-BE49-F238E27FC236}">
                <a16:creationId xmlns:a16="http://schemas.microsoft.com/office/drawing/2014/main" id="{20FDC310-CCA1-004F-D68C-CC4A9CF1EFC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29</a:t>
            </a:fld>
            <a:endParaRPr lang="es-MX" dirty="0"/>
          </a:p>
        </p:txBody>
      </p:sp>
      <p:pic>
        <p:nvPicPr>
          <p:cNvPr id="18" name="Imagen 17">
            <a:hlinkClick r:id="rId2" action="ppaction://hlinkfile"/>
            <a:extLst>
              <a:ext uri="{FF2B5EF4-FFF2-40B4-BE49-F238E27FC236}">
                <a16:creationId xmlns:a16="http://schemas.microsoft.com/office/drawing/2014/main" id="{74763EBA-D162-EFFB-EEAC-4EED269E321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60200" y="1138237"/>
            <a:ext cx="4069985" cy="4581525"/>
          </a:xfrm>
          <a:prstGeom prst="rect">
            <a:avLst/>
          </a:prstGeom>
        </p:spPr>
      </p:pic>
      <p:sp>
        <p:nvSpPr>
          <p:cNvPr id="4" name="ThermometerBar">
            <a:extLst>
              <a:ext uri="{FF2B5EF4-FFF2-40B4-BE49-F238E27FC236}">
                <a16:creationId xmlns:a16="http://schemas.microsoft.com/office/drawing/2014/main" id="{3CFC2F08-2490-36BC-1790-0CB30448B0F2}"/>
              </a:ext>
            </a:extLst>
          </p:cNvPr>
          <p:cNvSpPr/>
          <p:nvPr/>
        </p:nvSpPr>
        <p:spPr>
          <a:xfrm>
            <a:off x="0" y="6705600"/>
            <a:ext cx="6931527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2" name="ThermometerBar">
            <a:extLst>
              <a:ext uri="{FF2B5EF4-FFF2-40B4-BE49-F238E27FC236}">
                <a16:creationId xmlns:a16="http://schemas.microsoft.com/office/drawing/2014/main" id="{45A25F91-DEC1-E3AE-E8F9-8CDE97B71DD3}"/>
              </a:ext>
            </a:extLst>
          </p:cNvPr>
          <p:cNvSpPr/>
          <p:nvPr/>
        </p:nvSpPr>
        <p:spPr>
          <a:xfrm>
            <a:off x="0" y="6705600"/>
            <a:ext cx="7479862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972586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0C4E4286-59BC-CB28-3A28-452F59BA37C3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Grupo 1">
            <a:extLst>
              <a:ext uri="{FF2B5EF4-FFF2-40B4-BE49-F238E27FC236}">
                <a16:creationId xmlns:a16="http://schemas.microsoft.com/office/drawing/2014/main" id="{6913171A-A13F-22FD-7880-FE7B3B9FF3F1}"/>
              </a:ext>
            </a:extLst>
          </p:cNvPr>
          <p:cNvGrpSpPr/>
          <p:nvPr/>
        </p:nvGrpSpPr>
        <p:grpSpPr>
          <a:xfrm>
            <a:off x="9269689" y="6250174"/>
            <a:ext cx="2922311" cy="526863"/>
            <a:chOff x="3834255" y="2098841"/>
            <a:chExt cx="6513291" cy="974896"/>
          </a:xfrm>
        </p:grpSpPr>
        <p:pic>
          <p:nvPicPr>
            <p:cNvPr id="5" name="Imagen 4">
              <a:extLst>
                <a:ext uri="{FF2B5EF4-FFF2-40B4-BE49-F238E27FC236}">
                  <a16:creationId xmlns:a16="http://schemas.microsoft.com/office/drawing/2014/main" id="{4716AB2C-C36C-F782-310E-F091082E1E61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3834255" y="2273023"/>
              <a:ext cx="1918083" cy="505895"/>
            </a:xfrm>
            <a:prstGeom prst="rect">
              <a:avLst/>
            </a:prstGeom>
          </p:spPr>
        </p:pic>
        <p:cxnSp>
          <p:nvCxnSpPr>
            <p:cNvPr id="3" name="Conector recto 2">
              <a:extLst>
                <a:ext uri="{FF2B5EF4-FFF2-40B4-BE49-F238E27FC236}">
                  <a16:creationId xmlns:a16="http://schemas.microsoft.com/office/drawing/2014/main" id="{D160E144-937E-A140-87A8-2AC6D87EFA5B}"/>
                </a:ext>
              </a:extLst>
            </p:cNvPr>
            <p:cNvCxnSpPr>
              <a:cxnSpLocks/>
            </p:cNvCxnSpPr>
            <p:nvPr/>
          </p:nvCxnSpPr>
          <p:spPr>
            <a:xfrm>
              <a:off x="5956553" y="2273023"/>
              <a:ext cx="0" cy="433601"/>
            </a:xfrm>
            <a:prstGeom prst="line">
              <a:avLst/>
            </a:prstGeom>
            <a:ln w="28575">
              <a:solidFill>
                <a:srgbClr val="0033A0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CuadroTexto 6">
              <a:extLst>
                <a:ext uri="{FF2B5EF4-FFF2-40B4-BE49-F238E27FC236}">
                  <a16:creationId xmlns:a16="http://schemas.microsoft.com/office/drawing/2014/main" id="{EEE57887-C956-61F8-9FDC-FEAF6F796E39}"/>
                </a:ext>
              </a:extLst>
            </p:cNvPr>
            <p:cNvSpPr txBox="1"/>
            <p:nvPr/>
          </p:nvSpPr>
          <p:spPr>
            <a:xfrm>
              <a:off x="6015773" y="2098841"/>
              <a:ext cx="4331773" cy="854255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1200" dirty="0">
                  <a:solidFill>
                    <a:srgbClr val="0033A0"/>
                  </a:solidFill>
                </a:rPr>
                <a:t>Pensamiento computacional orientado a objetos</a:t>
              </a:r>
            </a:p>
          </p:txBody>
        </p:sp>
        <p:sp>
          <p:nvSpPr>
            <p:cNvPr id="9" name="CuadroTexto 8">
              <a:extLst>
                <a:ext uri="{FF2B5EF4-FFF2-40B4-BE49-F238E27FC236}">
                  <a16:creationId xmlns:a16="http://schemas.microsoft.com/office/drawing/2014/main" id="{AE9990A4-AB15-C935-68C5-51750A4A14C0}"/>
                </a:ext>
              </a:extLst>
            </p:cNvPr>
            <p:cNvSpPr txBox="1"/>
            <p:nvPr/>
          </p:nvSpPr>
          <p:spPr>
            <a:xfrm>
              <a:off x="4048854" y="2706624"/>
              <a:ext cx="6094476" cy="367113"/>
            </a:xfrm>
            <a:prstGeom prst="rect">
              <a:avLst/>
            </a:prstGeom>
            <a:noFill/>
          </p:spPr>
          <p:txBody>
            <a:bodyPr wrap="square">
              <a:spAutoFit/>
            </a:bodyPr>
            <a:lstStyle/>
            <a:p>
              <a:r>
                <a:rPr lang="es-MX" sz="1400" dirty="0">
                  <a:solidFill>
                    <a:srgbClr val="0033A0"/>
                  </a:solidFill>
                </a:rPr>
                <a:t>Dr. Luis Roberto Morales Manilla</a:t>
              </a:r>
            </a:p>
          </p:txBody>
        </p:sp>
      </p:grpSp>
      <p:sp>
        <p:nvSpPr>
          <p:cNvPr id="20" name="Rectángulo 19">
            <a:extLst>
              <a:ext uri="{FF2B5EF4-FFF2-40B4-BE49-F238E27FC236}">
                <a16:creationId xmlns:a16="http://schemas.microsoft.com/office/drawing/2014/main" id="{B9755CAC-DBAB-AA8A-D96E-87061B6A70E6}"/>
              </a:ext>
            </a:extLst>
          </p:cNvPr>
          <p:cNvSpPr/>
          <p:nvPr/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0033A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 sz="6600" dirty="0"/>
          </a:p>
        </p:txBody>
      </p:sp>
      <p:pic>
        <p:nvPicPr>
          <p:cNvPr id="21" name="Imagen 20">
            <a:extLst>
              <a:ext uri="{FF2B5EF4-FFF2-40B4-BE49-F238E27FC236}">
                <a16:creationId xmlns:a16="http://schemas.microsoft.com/office/drawing/2014/main" id="{43653797-C707-8433-C78B-B70F4B0D250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10000" b="90000" l="5667" r="94667">
                        <a14:foregroundMark x1="7167" y1="34118" x2="6500" y2="74706"/>
                        <a14:foregroundMark x1="6500" y1="74706" x2="5833" y2="45294"/>
                        <a14:foregroundMark x1="5833" y1="45294" x2="7333" y2="31176"/>
                        <a14:foregroundMark x1="94000" y1="63529" x2="94667" y2="14118"/>
                        <a14:foregroundMark x1="94667" y1="14118" x2="92667" y2="57059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91086" y="2486264"/>
            <a:ext cx="5905827" cy="1673318"/>
          </a:xfrm>
          <a:prstGeom prst="rect">
            <a:avLst/>
          </a:prstGeom>
        </p:spPr>
      </p:pic>
      <p:pic>
        <p:nvPicPr>
          <p:cNvPr id="22" name="Imagen 21">
            <a:extLst>
              <a:ext uri="{FF2B5EF4-FFF2-40B4-BE49-F238E27FC236}">
                <a16:creationId xmlns:a16="http://schemas.microsoft.com/office/drawing/2014/main" id="{FD46CE70-5DB5-FCB2-F3F6-9B71F9FE104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112" y="2692955"/>
            <a:ext cx="5581380" cy="1472089"/>
          </a:xfrm>
          <a:prstGeom prst="rect">
            <a:avLst/>
          </a:prstGeom>
        </p:spPr>
      </p:pic>
      <p:sp>
        <p:nvSpPr>
          <p:cNvPr id="10" name="ThermometerBar">
            <a:extLst>
              <a:ext uri="{FF2B5EF4-FFF2-40B4-BE49-F238E27FC236}">
                <a16:creationId xmlns:a16="http://schemas.microsoft.com/office/drawing/2014/main" id="{BA51FF8E-4114-4D3A-C378-8C683FC35F17}"/>
              </a:ext>
            </a:extLst>
          </p:cNvPr>
          <p:cNvSpPr/>
          <p:nvPr/>
        </p:nvSpPr>
        <p:spPr>
          <a:xfrm>
            <a:off x="0" y="6705600"/>
            <a:ext cx="1660071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1" name="ThermometerBar">
            <a:extLst>
              <a:ext uri="{FF2B5EF4-FFF2-40B4-BE49-F238E27FC236}">
                <a16:creationId xmlns:a16="http://schemas.microsoft.com/office/drawing/2014/main" id="{44DCEECF-3343-7A0F-468D-54217DA2838B}"/>
              </a:ext>
            </a:extLst>
          </p:cNvPr>
          <p:cNvSpPr/>
          <p:nvPr/>
        </p:nvSpPr>
        <p:spPr>
          <a:xfrm>
            <a:off x="0" y="6705600"/>
            <a:ext cx="1549400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ThermometerBar">
            <a:extLst>
              <a:ext uri="{FF2B5EF4-FFF2-40B4-BE49-F238E27FC236}">
                <a16:creationId xmlns:a16="http://schemas.microsoft.com/office/drawing/2014/main" id="{B202F5B1-842B-2E15-E3CB-152B32F4D3E3}"/>
              </a:ext>
            </a:extLst>
          </p:cNvPr>
          <p:cNvSpPr/>
          <p:nvPr/>
        </p:nvSpPr>
        <p:spPr>
          <a:xfrm>
            <a:off x="0" y="6705600"/>
            <a:ext cx="801414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145776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2" presetClass="emph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animRot by="120000">
                                      <p:cBhvr>
                                        <p:cTn id="6" dur="1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7" dur="200" fill="hold">
                                          <p:stCondLst>
                                            <p:cond delay="2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240000">
                                      <p:cBhvr>
                                        <p:cTn id="8" dur="200" fill="hold">
                                          <p:stCondLst>
                                            <p:cond delay="4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-240000">
                                      <p:cBhvr>
                                        <p:cTn id="9" dur="200" fill="hold">
                                          <p:stCondLst>
                                            <p:cond delay="6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  <p:animRot by="120000">
                                      <p:cBhvr>
                                        <p:cTn id="10" dur="200" fill="hold">
                                          <p:stCondLst>
                                            <p:cond delay="80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D413B93E-386E-DE07-3BCB-8BD0B4CB5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97C51-1803-449A-8A1D-86182DE5A57F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3" name="Marcador de número de diapositiva 2">
            <a:extLst>
              <a:ext uri="{FF2B5EF4-FFF2-40B4-BE49-F238E27FC236}">
                <a16:creationId xmlns:a16="http://schemas.microsoft.com/office/drawing/2014/main" id="{51C33460-39C2-BE05-9066-BB97A0BA89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30</a:t>
            </a:fld>
            <a:endParaRPr lang="es-MX" dirty="0"/>
          </a:p>
        </p:txBody>
      </p:sp>
      <p:sp>
        <p:nvSpPr>
          <p:cNvPr id="7" name="Rectángulo 6">
            <a:extLst>
              <a:ext uri="{FF2B5EF4-FFF2-40B4-BE49-F238E27FC236}">
                <a16:creationId xmlns:a16="http://schemas.microsoft.com/office/drawing/2014/main" id="{0ED8589C-652A-A24E-F565-6FADC674398F}"/>
              </a:ext>
            </a:extLst>
          </p:cNvPr>
          <p:cNvSpPr/>
          <p:nvPr/>
        </p:nvSpPr>
        <p:spPr>
          <a:xfrm>
            <a:off x="299501" y="4516411"/>
            <a:ext cx="5796499" cy="202250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35D96B0-A4CB-4165-899D-3C89B71FE07E}"/>
              </a:ext>
            </a:extLst>
          </p:cNvPr>
          <p:cNvSpPr/>
          <p:nvPr/>
        </p:nvSpPr>
        <p:spPr>
          <a:xfrm>
            <a:off x="9509759" y="365125"/>
            <a:ext cx="2387631" cy="2378075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pic>
        <p:nvPicPr>
          <p:cNvPr id="9" name="Imagen 8">
            <a:extLst>
              <a:ext uri="{FF2B5EF4-FFF2-40B4-BE49-F238E27FC236}">
                <a16:creationId xmlns:a16="http://schemas.microsoft.com/office/drawing/2014/main" id="{1CEC99EC-3BEB-B6C7-F47C-9F22917E341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0" y="2424112"/>
            <a:ext cx="7620000" cy="2009775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FCCE1E57-EEE8-F6F7-6663-0124993CFB8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17943" y="5928074"/>
            <a:ext cx="694182" cy="694182"/>
          </a:xfrm>
          <a:prstGeom prst="rect">
            <a:avLst/>
          </a:prstGeom>
        </p:spPr>
      </p:pic>
      <p:sp>
        <p:nvSpPr>
          <p:cNvPr id="5" name="ThermometerBar">
            <a:extLst>
              <a:ext uri="{FF2B5EF4-FFF2-40B4-BE49-F238E27FC236}">
                <a16:creationId xmlns:a16="http://schemas.microsoft.com/office/drawing/2014/main" id="{B6EB4F5C-ABD4-71F6-7D87-4ECE3771A861}"/>
              </a:ext>
            </a:extLst>
          </p:cNvPr>
          <p:cNvSpPr/>
          <p:nvPr/>
        </p:nvSpPr>
        <p:spPr>
          <a:xfrm>
            <a:off x="0" y="6705600"/>
            <a:ext cx="7747000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6" name="ThermometerBar">
            <a:extLst>
              <a:ext uri="{FF2B5EF4-FFF2-40B4-BE49-F238E27FC236}">
                <a16:creationId xmlns:a16="http://schemas.microsoft.com/office/drawing/2014/main" id="{65F7A4A6-E1B7-1C66-10F5-41BC15A15EAB}"/>
              </a:ext>
            </a:extLst>
          </p:cNvPr>
          <p:cNvSpPr/>
          <p:nvPr/>
        </p:nvSpPr>
        <p:spPr>
          <a:xfrm>
            <a:off x="0" y="6705600"/>
            <a:ext cx="7747000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0" name="ThermometerBar">
            <a:extLst>
              <a:ext uri="{FF2B5EF4-FFF2-40B4-BE49-F238E27FC236}">
                <a16:creationId xmlns:a16="http://schemas.microsoft.com/office/drawing/2014/main" id="{51DBC483-A08A-7651-756A-310622446740}"/>
              </a:ext>
            </a:extLst>
          </p:cNvPr>
          <p:cNvSpPr/>
          <p:nvPr/>
        </p:nvSpPr>
        <p:spPr>
          <a:xfrm>
            <a:off x="0" y="6705600"/>
            <a:ext cx="7747000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4103842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8B2D314-E0CE-9996-E9D4-0952D726E50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1EDBE04F-95CF-7770-7AA9-8463C34C9A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ECAFC49-ED48-4FEA-B0FE-E2E2AE483678}" type="datetime1">
              <a:rPr lang="es-MX" smtClean="0"/>
              <a:t>05/11/2025</a:t>
            </a:fld>
            <a:endParaRPr lang="es-MX" dirty="0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3EA0D090-3F9E-43C8-18B3-7B557F9A0D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2AD006E-C4C2-4C19-8724-F9579504CEB5}" type="slidenum">
              <a:rPr lang="es-MX" smtClean="0"/>
              <a:pPr/>
              <a:t>4</a:t>
            </a:fld>
            <a:endParaRPr lang="es-MX" dirty="0"/>
          </a:p>
        </p:txBody>
      </p:sp>
      <p:pic>
        <p:nvPicPr>
          <p:cNvPr id="17" name="Imagen 16">
            <a:extLst>
              <a:ext uri="{FF2B5EF4-FFF2-40B4-BE49-F238E27FC236}">
                <a16:creationId xmlns:a16="http://schemas.microsoft.com/office/drawing/2014/main" id="{8DF23946-EFA1-5D17-291C-A5B37935D2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2800"/>
          <a:stretch>
            <a:fillRect/>
          </a:stretch>
        </p:blipFill>
        <p:spPr>
          <a:xfrm>
            <a:off x="0" y="1563624"/>
            <a:ext cx="5142496" cy="5294376"/>
          </a:xfrm>
          <a:prstGeom prst="rect">
            <a:avLst/>
          </a:prstGeom>
        </p:spPr>
      </p:pic>
      <p:sp>
        <p:nvSpPr>
          <p:cNvPr id="18" name="CuadroTexto 17">
            <a:extLst>
              <a:ext uri="{FF2B5EF4-FFF2-40B4-BE49-F238E27FC236}">
                <a16:creationId xmlns:a16="http://schemas.microsoft.com/office/drawing/2014/main" id="{50F9533A-02E5-39B4-397B-E706E0D954BB}"/>
              </a:ext>
            </a:extLst>
          </p:cNvPr>
          <p:cNvSpPr txBox="1"/>
          <p:nvPr/>
        </p:nvSpPr>
        <p:spPr>
          <a:xfrm rot="21155796">
            <a:off x="5565648" y="508903"/>
            <a:ext cx="5969000" cy="5840194"/>
          </a:xfrm>
          <a:prstGeom prst="foldedCorner">
            <a:avLst/>
          </a:prstGeom>
          <a:solidFill>
            <a:schemeClr val="accent4">
              <a:lumMod val="60000"/>
              <a:lumOff val="40000"/>
            </a:schemeClr>
          </a:solidFill>
        </p:spPr>
        <p:txBody>
          <a:bodyPr wrap="square" rtlCol="0">
            <a:spAutoFit/>
          </a:bodyPr>
          <a:lstStyle/>
          <a:p>
            <a:r>
              <a:rPr lang="es-MX" sz="2400" b="1" dirty="0">
                <a:solidFill>
                  <a:srgbClr val="0033A0"/>
                </a:solidFill>
                <a:latin typeface="Comic Sans MS" panose="030F0702030302020204" pitchFamily="66" charset="0"/>
              </a:rPr>
              <a:t>Experiencia:</a:t>
            </a:r>
          </a:p>
          <a:p>
            <a:endParaRPr lang="es-MX" dirty="0">
              <a:latin typeface="Comic Sans MS" panose="030F0702030302020204" pitchFamily="66" charset="0"/>
            </a:endParaRPr>
          </a:p>
          <a:p>
            <a:pPr marL="533400" indent="-285750">
              <a:buFont typeface="Arial" panose="020B0604020202020204" pitchFamily="34" charset="0"/>
              <a:buChar char="•"/>
            </a:pPr>
            <a:r>
              <a:rPr lang="es-MX" dirty="0">
                <a:latin typeface="Comic Sans MS" panose="030F0702030302020204" pitchFamily="66" charset="0"/>
              </a:rPr>
              <a:t>15+ años de docencia frente a grupo en Educación Superior</a:t>
            </a:r>
          </a:p>
          <a:p>
            <a:pPr marL="533400" indent="-285750">
              <a:buFont typeface="Arial" panose="020B0604020202020204" pitchFamily="34" charset="0"/>
              <a:buChar char="•"/>
            </a:pPr>
            <a:endParaRPr lang="es-MX" dirty="0">
              <a:latin typeface="Comic Sans MS" panose="030F0702030302020204" pitchFamily="66" charset="0"/>
            </a:endParaRPr>
          </a:p>
          <a:p>
            <a:pPr marL="533400" indent="-285750">
              <a:buFont typeface="Arial" panose="020B0604020202020204" pitchFamily="34" charset="0"/>
              <a:buChar char="•"/>
            </a:pPr>
            <a:r>
              <a:rPr lang="es-MX" dirty="0">
                <a:latin typeface="Comic Sans MS" panose="030F0702030302020204" pitchFamily="66" charset="0"/>
              </a:rPr>
              <a:t>20 años de trayectoria profesional en el área de TIC’s</a:t>
            </a:r>
          </a:p>
          <a:p>
            <a:pPr marL="533400" indent="-285750">
              <a:buFont typeface="Arial" panose="020B0604020202020204" pitchFamily="34" charset="0"/>
              <a:buChar char="•"/>
            </a:pPr>
            <a:endParaRPr lang="es-MX" dirty="0">
              <a:latin typeface="Comic Sans MS" panose="030F0702030302020204" pitchFamily="66" charset="0"/>
            </a:endParaRPr>
          </a:p>
          <a:p>
            <a:pPr marL="533400" indent="-285750">
              <a:buFont typeface="Arial" panose="020B0604020202020204" pitchFamily="34" charset="0"/>
              <a:buChar char="•"/>
            </a:pPr>
            <a:r>
              <a:rPr lang="es-MX" dirty="0" err="1">
                <a:latin typeface="Comic Sans MS" panose="030F0702030302020204" pitchFamily="66" charset="0"/>
              </a:rPr>
              <a:t>Tester</a:t>
            </a:r>
            <a:r>
              <a:rPr lang="es-MX" dirty="0">
                <a:latin typeface="Comic Sans MS" panose="030F0702030302020204" pitchFamily="66" charset="0"/>
              </a:rPr>
              <a:t>, programador, desarrollador, </a:t>
            </a:r>
            <a:r>
              <a:rPr lang="es-MX" dirty="0" err="1">
                <a:latin typeface="Comic Sans MS" panose="030F0702030302020204" pitchFamily="66" charset="0"/>
              </a:rPr>
              <a:t>webmaster</a:t>
            </a:r>
            <a:r>
              <a:rPr lang="es-MX" dirty="0">
                <a:latin typeface="Comic Sans MS" panose="030F0702030302020204" pitchFamily="66" charset="0"/>
              </a:rPr>
              <a:t>, líder de proyecto, leader técnico en proyectos de software</a:t>
            </a:r>
          </a:p>
          <a:p>
            <a:pPr marL="533400" indent="-285750">
              <a:buFont typeface="Arial" panose="020B0604020202020204" pitchFamily="34" charset="0"/>
              <a:buChar char="•"/>
            </a:pPr>
            <a:endParaRPr lang="es-MX" dirty="0">
              <a:latin typeface="Comic Sans MS" panose="030F0702030302020204" pitchFamily="66" charset="0"/>
            </a:endParaRPr>
          </a:p>
          <a:p>
            <a:pPr marL="533400" indent="-285750">
              <a:buFont typeface="Arial" panose="020B0604020202020204" pitchFamily="34" charset="0"/>
              <a:buChar char="•"/>
            </a:pPr>
            <a:r>
              <a:rPr lang="es-MX" dirty="0">
                <a:latin typeface="Comic Sans MS" panose="030F0702030302020204" pitchFamily="66" charset="0"/>
              </a:rPr>
              <a:t>Aplicaciones móviles, desarrollo web, videojuegos</a:t>
            </a:r>
          </a:p>
          <a:p>
            <a:pPr marL="533400" indent="-285750">
              <a:buFont typeface="Arial" panose="020B0604020202020204" pitchFamily="34" charset="0"/>
              <a:buChar char="•"/>
            </a:pPr>
            <a:endParaRPr lang="es-MX" dirty="0">
              <a:latin typeface="Comic Sans MS" panose="030F0702030302020204" pitchFamily="66" charset="0"/>
            </a:endParaRPr>
          </a:p>
          <a:p>
            <a:pPr marL="533400" indent="-285750">
              <a:buFont typeface="Arial" panose="020B0604020202020204" pitchFamily="34" charset="0"/>
              <a:buChar char="•"/>
            </a:pPr>
            <a:r>
              <a:rPr lang="es-MX" dirty="0">
                <a:latin typeface="Comic Sans MS" panose="030F0702030302020204" pitchFamily="66" charset="0"/>
              </a:rPr>
              <a:t>Creativo y emprendedor</a:t>
            </a:r>
          </a:p>
          <a:p>
            <a:pPr marL="533400" indent="-285750">
              <a:buFont typeface="Arial" panose="020B0604020202020204" pitchFamily="34" charset="0"/>
              <a:buChar char="•"/>
            </a:pPr>
            <a:endParaRPr lang="es-MX" dirty="0">
              <a:latin typeface="Comic Sans MS" panose="030F0702030302020204" pitchFamily="66" charset="0"/>
            </a:endParaRPr>
          </a:p>
          <a:p>
            <a:pPr marL="533400" indent="-285750">
              <a:buFont typeface="Arial" panose="020B0604020202020204" pitchFamily="34" charset="0"/>
              <a:buChar char="•"/>
            </a:pPr>
            <a:r>
              <a:rPr lang="es-MX" dirty="0">
                <a:latin typeface="Comic Sans MS" panose="030F0702030302020204" pitchFamily="66" charset="0"/>
              </a:rPr>
              <a:t>Padre de familia, </a:t>
            </a:r>
            <a:r>
              <a:rPr lang="es-MX" dirty="0" err="1">
                <a:latin typeface="Comic Sans MS" panose="030F0702030302020204" pitchFamily="66" charset="0"/>
              </a:rPr>
              <a:t>gamer</a:t>
            </a:r>
            <a:r>
              <a:rPr lang="es-MX" dirty="0">
                <a:latin typeface="Comic Sans MS" panose="030F0702030302020204" pitchFamily="66" charset="0"/>
              </a:rPr>
              <a:t> y coleccionista</a:t>
            </a:r>
          </a:p>
        </p:txBody>
      </p:sp>
      <p:sp>
        <p:nvSpPr>
          <p:cNvPr id="7" name="ThermometerBar">
            <a:extLst>
              <a:ext uri="{FF2B5EF4-FFF2-40B4-BE49-F238E27FC236}">
                <a16:creationId xmlns:a16="http://schemas.microsoft.com/office/drawing/2014/main" id="{FF5AF61D-62FB-1F76-5088-CA2600AF3FE5}"/>
              </a:ext>
            </a:extLst>
          </p:cNvPr>
          <p:cNvSpPr/>
          <p:nvPr/>
        </p:nvSpPr>
        <p:spPr>
          <a:xfrm>
            <a:off x="0" y="6705600"/>
            <a:ext cx="1068552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145212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split orient="vert"/>
      </p:transition>
    </mc:Choice>
    <mc:Fallback xmlns="">
      <p:transition spd="slow">
        <p:split orient="vert"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A9A1987-3EC2-9A12-9DE4-14B51EEEAF5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orma libre: forma 24">
            <a:extLst>
              <a:ext uri="{FF2B5EF4-FFF2-40B4-BE49-F238E27FC236}">
                <a16:creationId xmlns:a16="http://schemas.microsoft.com/office/drawing/2014/main" id="{2CEEB08B-20BF-5C11-057D-DCB6615BBBF2}"/>
              </a:ext>
            </a:extLst>
          </p:cNvPr>
          <p:cNvSpPr/>
          <p:nvPr/>
        </p:nvSpPr>
        <p:spPr>
          <a:xfrm>
            <a:off x="9149040" y="306192"/>
            <a:ext cx="3054775" cy="3122808"/>
          </a:xfrm>
          <a:custGeom>
            <a:avLst/>
            <a:gdLst>
              <a:gd name="connsiteX0" fmla="*/ 1736 w 3054775"/>
              <a:gd name="connsiteY0" fmla="*/ 0 h 3122808"/>
              <a:gd name="connsiteX1" fmla="*/ 1737 w 3054775"/>
              <a:gd name="connsiteY1" fmla="*/ 0 h 3122808"/>
              <a:gd name="connsiteX2" fmla="*/ 3050803 w 3054775"/>
              <a:gd name="connsiteY2" fmla="*/ 2895930 h 3122808"/>
              <a:gd name="connsiteX3" fmla="*/ 3054775 w 3054775"/>
              <a:gd name="connsiteY3" fmla="*/ 3053000 h 3122808"/>
              <a:gd name="connsiteX4" fmla="*/ 3054775 w 3054775"/>
              <a:gd name="connsiteY4" fmla="*/ 3053079 h 3122808"/>
              <a:gd name="connsiteX5" fmla="*/ 3053012 w 3054775"/>
              <a:gd name="connsiteY5" fmla="*/ 3122808 h 3122808"/>
              <a:gd name="connsiteX6" fmla="*/ 1736 w 3054775"/>
              <a:gd name="connsiteY6" fmla="*/ 3122808 h 3122808"/>
              <a:gd name="connsiteX7" fmla="*/ 0 w 3054775"/>
              <a:gd name="connsiteY7" fmla="*/ 3122808 h 3122808"/>
              <a:gd name="connsiteX8" fmla="*/ 0 w 3054775"/>
              <a:gd name="connsiteY8" fmla="*/ 44 h 3122808"/>
              <a:gd name="connsiteX9" fmla="*/ 1736 w 3054775"/>
              <a:gd name="connsiteY9" fmla="*/ 0 h 3122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054775" h="3122808">
                <a:moveTo>
                  <a:pt x="1736" y="0"/>
                </a:moveTo>
                <a:lnTo>
                  <a:pt x="1737" y="0"/>
                </a:lnTo>
                <a:cubicBezTo>
                  <a:pt x="1635192" y="0"/>
                  <a:pt x="2969033" y="1282796"/>
                  <a:pt x="3050803" y="2895930"/>
                </a:cubicBezTo>
                <a:lnTo>
                  <a:pt x="3054775" y="3053000"/>
                </a:lnTo>
                <a:lnTo>
                  <a:pt x="3054775" y="3053079"/>
                </a:lnTo>
                <a:lnTo>
                  <a:pt x="3053012" y="3122808"/>
                </a:lnTo>
                <a:lnTo>
                  <a:pt x="1736" y="3122808"/>
                </a:lnTo>
                <a:lnTo>
                  <a:pt x="0" y="3122808"/>
                </a:lnTo>
                <a:lnTo>
                  <a:pt x="0" y="44"/>
                </a:lnTo>
                <a:lnTo>
                  <a:pt x="1736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6" name="Forma libre: forma 25">
            <a:extLst>
              <a:ext uri="{FF2B5EF4-FFF2-40B4-BE49-F238E27FC236}">
                <a16:creationId xmlns:a16="http://schemas.microsoft.com/office/drawing/2014/main" id="{9660C999-A675-7C30-4B01-E908886E51BC}"/>
              </a:ext>
            </a:extLst>
          </p:cNvPr>
          <p:cNvSpPr/>
          <p:nvPr/>
        </p:nvSpPr>
        <p:spPr>
          <a:xfrm>
            <a:off x="9150775" y="3429000"/>
            <a:ext cx="3051303" cy="2983270"/>
          </a:xfrm>
          <a:custGeom>
            <a:avLst/>
            <a:gdLst>
              <a:gd name="connsiteX0" fmla="*/ 0 w 3051303"/>
              <a:gd name="connsiteY0" fmla="*/ 0 h 2983270"/>
              <a:gd name="connsiteX1" fmla="*/ 27 w 3051303"/>
              <a:gd name="connsiteY1" fmla="*/ 0 h 2983270"/>
              <a:gd name="connsiteX2" fmla="*/ 3051303 w 3051303"/>
              <a:gd name="connsiteY2" fmla="*/ 0 h 2983270"/>
              <a:gd name="connsiteX3" fmla="*/ 3049094 w 3051303"/>
              <a:gd name="connsiteY3" fmla="*/ 87340 h 2983270"/>
              <a:gd name="connsiteX4" fmla="*/ 28 w 3051303"/>
              <a:gd name="connsiteY4" fmla="*/ 2983270 h 2983270"/>
              <a:gd name="connsiteX5" fmla="*/ 27 w 3051303"/>
              <a:gd name="connsiteY5" fmla="*/ 2983270 h 2983270"/>
              <a:gd name="connsiteX6" fmla="*/ 0 w 3051303"/>
              <a:gd name="connsiteY6" fmla="*/ 2983270 h 2983270"/>
              <a:gd name="connsiteX7" fmla="*/ 0 w 3051303"/>
              <a:gd name="connsiteY7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51303" h="2983270">
                <a:moveTo>
                  <a:pt x="0" y="0"/>
                </a:moveTo>
                <a:lnTo>
                  <a:pt x="27" y="0"/>
                </a:lnTo>
                <a:lnTo>
                  <a:pt x="3051303" y="0"/>
                </a:lnTo>
                <a:lnTo>
                  <a:pt x="3049094" y="87340"/>
                </a:lnTo>
                <a:cubicBezTo>
                  <a:pt x="2967324" y="1700474"/>
                  <a:pt x="1633483" y="2983270"/>
                  <a:pt x="28" y="2983270"/>
                </a:cubicBezTo>
                <a:lnTo>
                  <a:pt x="27" y="2983270"/>
                </a:lnTo>
                <a:lnTo>
                  <a:pt x="0" y="29832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7" name="Forma libre: forma 26">
            <a:extLst>
              <a:ext uri="{FF2B5EF4-FFF2-40B4-BE49-F238E27FC236}">
                <a16:creationId xmlns:a16="http://schemas.microsoft.com/office/drawing/2014/main" id="{7C5615BA-B9D4-01F4-29A7-6A4469051BCA}"/>
              </a:ext>
            </a:extLst>
          </p:cNvPr>
          <p:cNvSpPr/>
          <p:nvPr/>
        </p:nvSpPr>
        <p:spPr>
          <a:xfrm>
            <a:off x="6097738" y="306236"/>
            <a:ext cx="3051302" cy="3122764"/>
          </a:xfrm>
          <a:custGeom>
            <a:avLst/>
            <a:gdLst>
              <a:gd name="connsiteX0" fmla="*/ 3051302 w 3051302"/>
              <a:gd name="connsiteY0" fmla="*/ 0 h 3122764"/>
              <a:gd name="connsiteX1" fmla="*/ 3051302 w 3051302"/>
              <a:gd name="connsiteY1" fmla="*/ 3122764 h 3122764"/>
              <a:gd name="connsiteX2" fmla="*/ 1709 w 3051302"/>
              <a:gd name="connsiteY2" fmla="*/ 3122764 h 3122764"/>
              <a:gd name="connsiteX3" fmla="*/ 0 w 3051302"/>
              <a:gd name="connsiteY3" fmla="*/ 3052995 h 3122764"/>
              <a:gd name="connsiteX4" fmla="*/ 2895930 w 3051302"/>
              <a:gd name="connsiteY4" fmla="*/ 3929 h 3122764"/>
              <a:gd name="connsiteX5" fmla="*/ 3051302 w 3051302"/>
              <a:gd name="connsiteY5" fmla="*/ 0 h 312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3122764">
                <a:moveTo>
                  <a:pt x="3051302" y="0"/>
                </a:moveTo>
                <a:lnTo>
                  <a:pt x="3051302" y="3122764"/>
                </a:lnTo>
                <a:lnTo>
                  <a:pt x="1709" y="3122764"/>
                </a:lnTo>
                <a:lnTo>
                  <a:pt x="0" y="3052995"/>
                </a:lnTo>
                <a:cubicBezTo>
                  <a:pt x="0" y="1419540"/>
                  <a:pt x="1282796" y="85699"/>
                  <a:pt x="2895930" y="3929"/>
                </a:cubicBezTo>
                <a:lnTo>
                  <a:pt x="3051302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8" name="Forma libre: forma 27">
            <a:extLst>
              <a:ext uri="{FF2B5EF4-FFF2-40B4-BE49-F238E27FC236}">
                <a16:creationId xmlns:a16="http://schemas.microsoft.com/office/drawing/2014/main" id="{1B789953-95FE-77BB-8002-7EC7DB7082F1}"/>
              </a:ext>
            </a:extLst>
          </p:cNvPr>
          <p:cNvSpPr/>
          <p:nvPr/>
        </p:nvSpPr>
        <p:spPr>
          <a:xfrm>
            <a:off x="6109027" y="3429000"/>
            <a:ext cx="3051302" cy="2983270"/>
          </a:xfrm>
          <a:custGeom>
            <a:avLst/>
            <a:gdLst>
              <a:gd name="connsiteX0" fmla="*/ 0 w 3051302"/>
              <a:gd name="connsiteY0" fmla="*/ 0 h 2983270"/>
              <a:gd name="connsiteX1" fmla="*/ 3051302 w 3051302"/>
              <a:gd name="connsiteY1" fmla="*/ 0 h 2983270"/>
              <a:gd name="connsiteX2" fmla="*/ 3051302 w 3051302"/>
              <a:gd name="connsiteY2" fmla="*/ 2983270 h 2983270"/>
              <a:gd name="connsiteX3" fmla="*/ 2894221 w 3051302"/>
              <a:gd name="connsiteY3" fmla="*/ 2979297 h 2983270"/>
              <a:gd name="connsiteX4" fmla="*/ 2020 w 3051302"/>
              <a:gd name="connsiteY4" fmla="*/ 82461 h 2983270"/>
              <a:gd name="connsiteX5" fmla="*/ 0 w 3051302"/>
              <a:gd name="connsiteY5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2983270">
                <a:moveTo>
                  <a:pt x="0" y="0"/>
                </a:moveTo>
                <a:lnTo>
                  <a:pt x="3051302" y="0"/>
                </a:lnTo>
                <a:lnTo>
                  <a:pt x="3051302" y="2983270"/>
                </a:lnTo>
                <a:lnTo>
                  <a:pt x="2894221" y="2979297"/>
                </a:lnTo>
                <a:cubicBezTo>
                  <a:pt x="1331498" y="2900084"/>
                  <a:pt x="78789" y="1645829"/>
                  <a:pt x="2020" y="82461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39EB69ED-DBAF-2785-5473-5819C5FE182B}"/>
              </a:ext>
            </a:extLst>
          </p:cNvPr>
          <p:cNvSpPr txBox="1"/>
          <p:nvPr/>
        </p:nvSpPr>
        <p:spPr>
          <a:xfrm>
            <a:off x="8184634" y="2521059"/>
            <a:ext cx="29337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solidFill>
                  <a:srgbClr val="0033A0"/>
                </a:solidFill>
              </a:rPr>
              <a:t>Pensamiento computacional orientado a objetos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ED1E6873-8B39-5409-88D5-282C96759AF3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6EDF96C9-2A3C-1C3C-FE61-F7123D5890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635BCDB3-3334-80C4-7293-695AA4B69C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5</a:t>
            </a:fld>
            <a:endParaRPr lang="es-MX"/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9FB118E7-6583-0046-FB1E-5062266A392A}"/>
              </a:ext>
            </a:extLst>
          </p:cNvPr>
          <p:cNvSpPr/>
          <p:nvPr/>
        </p:nvSpPr>
        <p:spPr>
          <a:xfrm>
            <a:off x="6858372" y="1138334"/>
            <a:ext cx="4581332" cy="4581332"/>
          </a:xfrm>
          <a:custGeom>
            <a:avLst/>
            <a:gdLst>
              <a:gd name="connsiteX0" fmla="*/ 2290666 w 4581332"/>
              <a:gd name="connsiteY0" fmla="*/ 0 h 4581332"/>
              <a:gd name="connsiteX1" fmla="*/ 4581332 w 4581332"/>
              <a:gd name="connsiteY1" fmla="*/ 2290666 h 4581332"/>
              <a:gd name="connsiteX2" fmla="*/ 2290666 w 4581332"/>
              <a:gd name="connsiteY2" fmla="*/ 4581332 h 4581332"/>
              <a:gd name="connsiteX3" fmla="*/ 0 w 4581332"/>
              <a:gd name="connsiteY3" fmla="*/ 2290666 h 4581332"/>
              <a:gd name="connsiteX4" fmla="*/ 2290666 w 4581332"/>
              <a:gd name="connsiteY4" fmla="*/ 0 h 4581332"/>
              <a:gd name="connsiteX5" fmla="*/ 2289796 w 4581332"/>
              <a:gd name="connsiteY5" fmla="*/ 520498 h 4581332"/>
              <a:gd name="connsiteX6" fmla="*/ 519628 w 4581332"/>
              <a:gd name="connsiteY6" fmla="*/ 2290666 h 4581332"/>
              <a:gd name="connsiteX7" fmla="*/ 2289796 w 4581332"/>
              <a:gd name="connsiteY7" fmla="*/ 4060834 h 4581332"/>
              <a:gd name="connsiteX8" fmla="*/ 4059964 w 4581332"/>
              <a:gd name="connsiteY8" fmla="*/ 2290666 h 4581332"/>
              <a:gd name="connsiteX9" fmla="*/ 2289796 w 4581332"/>
              <a:gd name="connsiteY9" fmla="*/ 520498 h 458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1332" h="4581332">
                <a:moveTo>
                  <a:pt x="2290666" y="0"/>
                </a:moveTo>
                <a:cubicBezTo>
                  <a:pt x="3555766" y="0"/>
                  <a:pt x="4581332" y="1025566"/>
                  <a:pt x="4581332" y="2290666"/>
                </a:cubicBezTo>
                <a:cubicBezTo>
                  <a:pt x="4581332" y="3555766"/>
                  <a:pt x="3555766" y="4581332"/>
                  <a:pt x="2290666" y="4581332"/>
                </a:cubicBezTo>
                <a:cubicBezTo>
                  <a:pt x="1025566" y="4581332"/>
                  <a:pt x="0" y="3555766"/>
                  <a:pt x="0" y="2290666"/>
                </a:cubicBezTo>
                <a:cubicBezTo>
                  <a:pt x="0" y="1025566"/>
                  <a:pt x="1025566" y="0"/>
                  <a:pt x="2290666" y="0"/>
                </a:cubicBezTo>
                <a:close/>
                <a:moveTo>
                  <a:pt x="2289796" y="520498"/>
                </a:moveTo>
                <a:cubicBezTo>
                  <a:pt x="1312159" y="520498"/>
                  <a:pt x="519628" y="1313029"/>
                  <a:pt x="519628" y="2290666"/>
                </a:cubicBezTo>
                <a:cubicBezTo>
                  <a:pt x="519628" y="3268303"/>
                  <a:pt x="1312159" y="4060834"/>
                  <a:pt x="2289796" y="4060834"/>
                </a:cubicBezTo>
                <a:cubicBezTo>
                  <a:pt x="3267433" y="4060834"/>
                  <a:pt x="4059964" y="3268303"/>
                  <a:pt x="4059964" y="2290666"/>
                </a:cubicBezTo>
                <a:cubicBezTo>
                  <a:pt x="4059964" y="1313029"/>
                  <a:pt x="3267433" y="520498"/>
                  <a:pt x="2289796" y="520498"/>
                </a:cubicBezTo>
                <a:close/>
              </a:path>
            </a:pathLst>
          </a:cu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7EFB727F-1015-4D3E-13D8-49FDF4F2B9DA}"/>
              </a:ext>
            </a:extLst>
          </p:cNvPr>
          <p:cNvSpPr/>
          <p:nvPr/>
        </p:nvSpPr>
        <p:spPr>
          <a:xfrm rot="17995283">
            <a:off x="7219995" y="1417520"/>
            <a:ext cx="4022436" cy="4175422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7815309"/>
              </a:avLst>
            </a:prstTxWarp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Contenido Temático del Curso</a:t>
            </a:r>
          </a:p>
        </p:txBody>
      </p:sp>
      <p:pic>
        <p:nvPicPr>
          <p:cNvPr id="15" name="Picture 4" descr="Home | ECODEDASH">
            <a:extLst>
              <a:ext uri="{FF2B5EF4-FFF2-40B4-BE49-F238E27FC236}">
                <a16:creationId xmlns:a16="http://schemas.microsoft.com/office/drawing/2014/main" id="{2CD7B473-E379-1CEC-9690-91C06B6BE00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9671" y="1138334"/>
            <a:ext cx="4762500" cy="42862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ThermometerBar">
            <a:extLst>
              <a:ext uri="{FF2B5EF4-FFF2-40B4-BE49-F238E27FC236}">
                <a16:creationId xmlns:a16="http://schemas.microsoft.com/office/drawing/2014/main" id="{39395618-7505-63BA-B736-C91D63405410}"/>
              </a:ext>
            </a:extLst>
          </p:cNvPr>
          <p:cNvSpPr/>
          <p:nvPr/>
        </p:nvSpPr>
        <p:spPr>
          <a:xfrm>
            <a:off x="0" y="6705600"/>
            <a:ext cx="1335690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834637612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4466A004-7B0C-6786-1E78-58A6ED187ABF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orma libre: forma 24">
            <a:extLst>
              <a:ext uri="{FF2B5EF4-FFF2-40B4-BE49-F238E27FC236}">
                <a16:creationId xmlns:a16="http://schemas.microsoft.com/office/drawing/2014/main" id="{8141275E-E3DD-DD19-85F0-EE037F5B67DC}"/>
              </a:ext>
            </a:extLst>
          </p:cNvPr>
          <p:cNvSpPr/>
          <p:nvPr/>
        </p:nvSpPr>
        <p:spPr>
          <a:xfrm>
            <a:off x="9149040" y="306192"/>
            <a:ext cx="3054775" cy="3122808"/>
          </a:xfrm>
          <a:custGeom>
            <a:avLst/>
            <a:gdLst>
              <a:gd name="connsiteX0" fmla="*/ 1736 w 3054775"/>
              <a:gd name="connsiteY0" fmla="*/ 0 h 3122808"/>
              <a:gd name="connsiteX1" fmla="*/ 1737 w 3054775"/>
              <a:gd name="connsiteY1" fmla="*/ 0 h 3122808"/>
              <a:gd name="connsiteX2" fmla="*/ 3050803 w 3054775"/>
              <a:gd name="connsiteY2" fmla="*/ 2895930 h 3122808"/>
              <a:gd name="connsiteX3" fmla="*/ 3054775 w 3054775"/>
              <a:gd name="connsiteY3" fmla="*/ 3053000 h 3122808"/>
              <a:gd name="connsiteX4" fmla="*/ 3054775 w 3054775"/>
              <a:gd name="connsiteY4" fmla="*/ 3053079 h 3122808"/>
              <a:gd name="connsiteX5" fmla="*/ 3053012 w 3054775"/>
              <a:gd name="connsiteY5" fmla="*/ 3122808 h 3122808"/>
              <a:gd name="connsiteX6" fmla="*/ 1736 w 3054775"/>
              <a:gd name="connsiteY6" fmla="*/ 3122808 h 3122808"/>
              <a:gd name="connsiteX7" fmla="*/ 0 w 3054775"/>
              <a:gd name="connsiteY7" fmla="*/ 3122808 h 3122808"/>
              <a:gd name="connsiteX8" fmla="*/ 0 w 3054775"/>
              <a:gd name="connsiteY8" fmla="*/ 44 h 3122808"/>
              <a:gd name="connsiteX9" fmla="*/ 1736 w 3054775"/>
              <a:gd name="connsiteY9" fmla="*/ 0 h 3122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054775" h="3122808">
                <a:moveTo>
                  <a:pt x="1736" y="0"/>
                </a:moveTo>
                <a:lnTo>
                  <a:pt x="1737" y="0"/>
                </a:lnTo>
                <a:cubicBezTo>
                  <a:pt x="1635192" y="0"/>
                  <a:pt x="2969033" y="1282796"/>
                  <a:pt x="3050803" y="2895930"/>
                </a:cubicBezTo>
                <a:lnTo>
                  <a:pt x="3054775" y="3053000"/>
                </a:lnTo>
                <a:lnTo>
                  <a:pt x="3054775" y="3053079"/>
                </a:lnTo>
                <a:lnTo>
                  <a:pt x="3053012" y="3122808"/>
                </a:lnTo>
                <a:lnTo>
                  <a:pt x="1736" y="3122808"/>
                </a:lnTo>
                <a:lnTo>
                  <a:pt x="0" y="3122808"/>
                </a:lnTo>
                <a:lnTo>
                  <a:pt x="0" y="44"/>
                </a:lnTo>
                <a:lnTo>
                  <a:pt x="1736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6" name="Forma libre: forma 25">
            <a:extLst>
              <a:ext uri="{FF2B5EF4-FFF2-40B4-BE49-F238E27FC236}">
                <a16:creationId xmlns:a16="http://schemas.microsoft.com/office/drawing/2014/main" id="{6AB7D20C-A256-B18B-8D1C-BC3F23EA7F8A}"/>
              </a:ext>
            </a:extLst>
          </p:cNvPr>
          <p:cNvSpPr/>
          <p:nvPr/>
        </p:nvSpPr>
        <p:spPr>
          <a:xfrm>
            <a:off x="9150775" y="3429000"/>
            <a:ext cx="3051303" cy="2983270"/>
          </a:xfrm>
          <a:custGeom>
            <a:avLst/>
            <a:gdLst>
              <a:gd name="connsiteX0" fmla="*/ 0 w 3051303"/>
              <a:gd name="connsiteY0" fmla="*/ 0 h 2983270"/>
              <a:gd name="connsiteX1" fmla="*/ 27 w 3051303"/>
              <a:gd name="connsiteY1" fmla="*/ 0 h 2983270"/>
              <a:gd name="connsiteX2" fmla="*/ 3051303 w 3051303"/>
              <a:gd name="connsiteY2" fmla="*/ 0 h 2983270"/>
              <a:gd name="connsiteX3" fmla="*/ 3049094 w 3051303"/>
              <a:gd name="connsiteY3" fmla="*/ 87340 h 2983270"/>
              <a:gd name="connsiteX4" fmla="*/ 28 w 3051303"/>
              <a:gd name="connsiteY4" fmla="*/ 2983270 h 2983270"/>
              <a:gd name="connsiteX5" fmla="*/ 27 w 3051303"/>
              <a:gd name="connsiteY5" fmla="*/ 2983270 h 2983270"/>
              <a:gd name="connsiteX6" fmla="*/ 0 w 3051303"/>
              <a:gd name="connsiteY6" fmla="*/ 2983270 h 2983270"/>
              <a:gd name="connsiteX7" fmla="*/ 0 w 3051303"/>
              <a:gd name="connsiteY7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51303" h="2983270">
                <a:moveTo>
                  <a:pt x="0" y="0"/>
                </a:moveTo>
                <a:lnTo>
                  <a:pt x="27" y="0"/>
                </a:lnTo>
                <a:lnTo>
                  <a:pt x="3051303" y="0"/>
                </a:lnTo>
                <a:lnTo>
                  <a:pt x="3049094" y="87340"/>
                </a:lnTo>
                <a:cubicBezTo>
                  <a:pt x="2967324" y="1700474"/>
                  <a:pt x="1633483" y="2983270"/>
                  <a:pt x="28" y="2983270"/>
                </a:cubicBezTo>
                <a:lnTo>
                  <a:pt x="27" y="2983270"/>
                </a:lnTo>
                <a:lnTo>
                  <a:pt x="0" y="29832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7" name="Forma libre: forma 26">
            <a:extLst>
              <a:ext uri="{FF2B5EF4-FFF2-40B4-BE49-F238E27FC236}">
                <a16:creationId xmlns:a16="http://schemas.microsoft.com/office/drawing/2014/main" id="{ED4F0BB4-E8ED-04DC-1D19-BD22345067C9}"/>
              </a:ext>
            </a:extLst>
          </p:cNvPr>
          <p:cNvSpPr/>
          <p:nvPr/>
        </p:nvSpPr>
        <p:spPr>
          <a:xfrm>
            <a:off x="979726" y="170768"/>
            <a:ext cx="3051302" cy="3122764"/>
          </a:xfrm>
          <a:custGeom>
            <a:avLst/>
            <a:gdLst>
              <a:gd name="connsiteX0" fmla="*/ 3051302 w 3051302"/>
              <a:gd name="connsiteY0" fmla="*/ 0 h 3122764"/>
              <a:gd name="connsiteX1" fmla="*/ 3051302 w 3051302"/>
              <a:gd name="connsiteY1" fmla="*/ 3122764 h 3122764"/>
              <a:gd name="connsiteX2" fmla="*/ 1709 w 3051302"/>
              <a:gd name="connsiteY2" fmla="*/ 3122764 h 3122764"/>
              <a:gd name="connsiteX3" fmla="*/ 0 w 3051302"/>
              <a:gd name="connsiteY3" fmla="*/ 3052995 h 3122764"/>
              <a:gd name="connsiteX4" fmla="*/ 2895930 w 3051302"/>
              <a:gd name="connsiteY4" fmla="*/ 3929 h 3122764"/>
              <a:gd name="connsiteX5" fmla="*/ 3051302 w 3051302"/>
              <a:gd name="connsiteY5" fmla="*/ 0 h 312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3122764">
                <a:moveTo>
                  <a:pt x="3051302" y="0"/>
                </a:moveTo>
                <a:lnTo>
                  <a:pt x="3051302" y="3122764"/>
                </a:lnTo>
                <a:lnTo>
                  <a:pt x="1709" y="3122764"/>
                </a:lnTo>
                <a:lnTo>
                  <a:pt x="0" y="3052995"/>
                </a:lnTo>
                <a:cubicBezTo>
                  <a:pt x="0" y="1419540"/>
                  <a:pt x="1282796" y="85699"/>
                  <a:pt x="2895930" y="3929"/>
                </a:cubicBezTo>
                <a:lnTo>
                  <a:pt x="3051302" y="0"/>
                </a:lnTo>
                <a:close/>
              </a:path>
            </a:pathLst>
          </a:custGeom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28" name="Forma libre: forma 27">
            <a:extLst>
              <a:ext uri="{FF2B5EF4-FFF2-40B4-BE49-F238E27FC236}">
                <a16:creationId xmlns:a16="http://schemas.microsoft.com/office/drawing/2014/main" id="{EAFD04F9-E4FA-DBF2-F6DF-516C19533F80}"/>
              </a:ext>
            </a:extLst>
          </p:cNvPr>
          <p:cNvSpPr/>
          <p:nvPr/>
        </p:nvSpPr>
        <p:spPr>
          <a:xfrm>
            <a:off x="6109027" y="3429000"/>
            <a:ext cx="3051302" cy="2983270"/>
          </a:xfrm>
          <a:custGeom>
            <a:avLst/>
            <a:gdLst>
              <a:gd name="connsiteX0" fmla="*/ 0 w 3051302"/>
              <a:gd name="connsiteY0" fmla="*/ 0 h 2983270"/>
              <a:gd name="connsiteX1" fmla="*/ 3051302 w 3051302"/>
              <a:gd name="connsiteY1" fmla="*/ 0 h 2983270"/>
              <a:gd name="connsiteX2" fmla="*/ 3051302 w 3051302"/>
              <a:gd name="connsiteY2" fmla="*/ 2983270 h 2983270"/>
              <a:gd name="connsiteX3" fmla="*/ 2894221 w 3051302"/>
              <a:gd name="connsiteY3" fmla="*/ 2979297 h 2983270"/>
              <a:gd name="connsiteX4" fmla="*/ 2020 w 3051302"/>
              <a:gd name="connsiteY4" fmla="*/ 82461 h 2983270"/>
              <a:gd name="connsiteX5" fmla="*/ 0 w 3051302"/>
              <a:gd name="connsiteY5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2983270">
                <a:moveTo>
                  <a:pt x="0" y="0"/>
                </a:moveTo>
                <a:lnTo>
                  <a:pt x="3051302" y="0"/>
                </a:lnTo>
                <a:lnTo>
                  <a:pt x="3051302" y="2983270"/>
                </a:lnTo>
                <a:lnTo>
                  <a:pt x="2894221" y="2979297"/>
                </a:lnTo>
                <a:cubicBezTo>
                  <a:pt x="1331498" y="2900084"/>
                  <a:pt x="78789" y="1645829"/>
                  <a:pt x="2020" y="82461"/>
                </a:cubicBez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ABEE64D4-210C-B635-9ADF-6685A7E8F920}"/>
              </a:ext>
            </a:extLst>
          </p:cNvPr>
          <p:cNvSpPr txBox="1"/>
          <p:nvPr/>
        </p:nvSpPr>
        <p:spPr>
          <a:xfrm>
            <a:off x="8184634" y="2521059"/>
            <a:ext cx="29337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solidFill>
                  <a:srgbClr val="0033A0"/>
                </a:solidFill>
              </a:rPr>
              <a:t>Pensamiento computacional orientado a objetos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452A0B50-80CC-C704-1F84-9B244B3C8813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3FBF2B69-7EB3-33D0-A81A-A9D2E13913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C1B10DFF-A9CB-06C8-5991-1C0E5DAB95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6</a:t>
            </a:fld>
            <a:endParaRPr lang="es-MX"/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2D74C39F-4795-F278-30F8-D0E13135C448}"/>
              </a:ext>
            </a:extLst>
          </p:cNvPr>
          <p:cNvSpPr/>
          <p:nvPr/>
        </p:nvSpPr>
        <p:spPr>
          <a:xfrm>
            <a:off x="6858372" y="1138334"/>
            <a:ext cx="4581332" cy="4581332"/>
          </a:xfrm>
          <a:custGeom>
            <a:avLst/>
            <a:gdLst>
              <a:gd name="connsiteX0" fmla="*/ 2290666 w 4581332"/>
              <a:gd name="connsiteY0" fmla="*/ 0 h 4581332"/>
              <a:gd name="connsiteX1" fmla="*/ 4581332 w 4581332"/>
              <a:gd name="connsiteY1" fmla="*/ 2290666 h 4581332"/>
              <a:gd name="connsiteX2" fmla="*/ 2290666 w 4581332"/>
              <a:gd name="connsiteY2" fmla="*/ 4581332 h 4581332"/>
              <a:gd name="connsiteX3" fmla="*/ 0 w 4581332"/>
              <a:gd name="connsiteY3" fmla="*/ 2290666 h 4581332"/>
              <a:gd name="connsiteX4" fmla="*/ 2290666 w 4581332"/>
              <a:gd name="connsiteY4" fmla="*/ 0 h 4581332"/>
              <a:gd name="connsiteX5" fmla="*/ 2289796 w 4581332"/>
              <a:gd name="connsiteY5" fmla="*/ 520498 h 4581332"/>
              <a:gd name="connsiteX6" fmla="*/ 519628 w 4581332"/>
              <a:gd name="connsiteY6" fmla="*/ 2290666 h 4581332"/>
              <a:gd name="connsiteX7" fmla="*/ 2289796 w 4581332"/>
              <a:gd name="connsiteY7" fmla="*/ 4060834 h 4581332"/>
              <a:gd name="connsiteX8" fmla="*/ 4059964 w 4581332"/>
              <a:gd name="connsiteY8" fmla="*/ 2290666 h 4581332"/>
              <a:gd name="connsiteX9" fmla="*/ 2289796 w 4581332"/>
              <a:gd name="connsiteY9" fmla="*/ 520498 h 458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1332" h="4581332">
                <a:moveTo>
                  <a:pt x="2290666" y="0"/>
                </a:moveTo>
                <a:cubicBezTo>
                  <a:pt x="3555766" y="0"/>
                  <a:pt x="4581332" y="1025566"/>
                  <a:pt x="4581332" y="2290666"/>
                </a:cubicBezTo>
                <a:cubicBezTo>
                  <a:pt x="4581332" y="3555766"/>
                  <a:pt x="3555766" y="4581332"/>
                  <a:pt x="2290666" y="4581332"/>
                </a:cubicBezTo>
                <a:cubicBezTo>
                  <a:pt x="1025566" y="4581332"/>
                  <a:pt x="0" y="3555766"/>
                  <a:pt x="0" y="2290666"/>
                </a:cubicBezTo>
                <a:cubicBezTo>
                  <a:pt x="0" y="1025566"/>
                  <a:pt x="1025566" y="0"/>
                  <a:pt x="2290666" y="0"/>
                </a:cubicBezTo>
                <a:close/>
                <a:moveTo>
                  <a:pt x="2289796" y="520498"/>
                </a:moveTo>
                <a:cubicBezTo>
                  <a:pt x="1312159" y="520498"/>
                  <a:pt x="519628" y="1313029"/>
                  <a:pt x="519628" y="2290666"/>
                </a:cubicBezTo>
                <a:cubicBezTo>
                  <a:pt x="519628" y="3268303"/>
                  <a:pt x="1312159" y="4060834"/>
                  <a:pt x="2289796" y="4060834"/>
                </a:cubicBezTo>
                <a:cubicBezTo>
                  <a:pt x="3267433" y="4060834"/>
                  <a:pt x="4059964" y="3268303"/>
                  <a:pt x="4059964" y="2290666"/>
                </a:cubicBezTo>
                <a:cubicBezTo>
                  <a:pt x="4059964" y="1313029"/>
                  <a:pt x="3267433" y="520498"/>
                  <a:pt x="2289796" y="520498"/>
                </a:cubicBezTo>
                <a:close/>
              </a:path>
            </a:pathLst>
          </a:cu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0849AF5D-05B2-219F-8CE5-E2F0EB7A9ABE}"/>
              </a:ext>
            </a:extLst>
          </p:cNvPr>
          <p:cNvSpPr/>
          <p:nvPr/>
        </p:nvSpPr>
        <p:spPr>
          <a:xfrm rot="17995283">
            <a:off x="7219995" y="1417520"/>
            <a:ext cx="4022436" cy="4175422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7815309"/>
              </a:avLst>
            </a:prstTxWarp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Contenido Temático del Curso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ADB1B6D-057B-0941-A0EA-E031E4CB0FF7}"/>
              </a:ext>
            </a:extLst>
          </p:cNvPr>
          <p:cNvSpPr txBox="1"/>
          <p:nvPr/>
        </p:nvSpPr>
        <p:spPr>
          <a:xfrm>
            <a:off x="1985524" y="1359964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Programación Estructurada en Lenguajes Compilados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E7A8A4F6-560D-0C83-F78A-D0CDA2E69E71}"/>
              </a:ext>
            </a:extLst>
          </p:cNvPr>
          <p:cNvSpPr/>
          <p:nvPr/>
        </p:nvSpPr>
        <p:spPr>
          <a:xfrm>
            <a:off x="2674872" y="1002866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3" name="ThermometerBar">
            <a:extLst>
              <a:ext uri="{FF2B5EF4-FFF2-40B4-BE49-F238E27FC236}">
                <a16:creationId xmlns:a16="http://schemas.microsoft.com/office/drawing/2014/main" id="{A69BEBC1-9B96-7441-3006-0C654EDE5B45}"/>
              </a:ext>
            </a:extLst>
          </p:cNvPr>
          <p:cNvSpPr/>
          <p:nvPr/>
        </p:nvSpPr>
        <p:spPr>
          <a:xfrm>
            <a:off x="0" y="6705600"/>
            <a:ext cx="1602828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00947388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261379AF-F9A5-083C-1AA1-E282696F34F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orma libre: forma 24">
            <a:extLst>
              <a:ext uri="{FF2B5EF4-FFF2-40B4-BE49-F238E27FC236}">
                <a16:creationId xmlns:a16="http://schemas.microsoft.com/office/drawing/2014/main" id="{298AF759-B938-9135-794F-03F5D10A703C}"/>
              </a:ext>
            </a:extLst>
          </p:cNvPr>
          <p:cNvSpPr/>
          <p:nvPr/>
        </p:nvSpPr>
        <p:spPr>
          <a:xfrm>
            <a:off x="9149040" y="306192"/>
            <a:ext cx="3054775" cy="3122808"/>
          </a:xfrm>
          <a:custGeom>
            <a:avLst/>
            <a:gdLst>
              <a:gd name="connsiteX0" fmla="*/ 1736 w 3054775"/>
              <a:gd name="connsiteY0" fmla="*/ 0 h 3122808"/>
              <a:gd name="connsiteX1" fmla="*/ 1737 w 3054775"/>
              <a:gd name="connsiteY1" fmla="*/ 0 h 3122808"/>
              <a:gd name="connsiteX2" fmla="*/ 3050803 w 3054775"/>
              <a:gd name="connsiteY2" fmla="*/ 2895930 h 3122808"/>
              <a:gd name="connsiteX3" fmla="*/ 3054775 w 3054775"/>
              <a:gd name="connsiteY3" fmla="*/ 3053000 h 3122808"/>
              <a:gd name="connsiteX4" fmla="*/ 3054775 w 3054775"/>
              <a:gd name="connsiteY4" fmla="*/ 3053079 h 3122808"/>
              <a:gd name="connsiteX5" fmla="*/ 3053012 w 3054775"/>
              <a:gd name="connsiteY5" fmla="*/ 3122808 h 3122808"/>
              <a:gd name="connsiteX6" fmla="*/ 1736 w 3054775"/>
              <a:gd name="connsiteY6" fmla="*/ 3122808 h 3122808"/>
              <a:gd name="connsiteX7" fmla="*/ 0 w 3054775"/>
              <a:gd name="connsiteY7" fmla="*/ 3122808 h 3122808"/>
              <a:gd name="connsiteX8" fmla="*/ 0 w 3054775"/>
              <a:gd name="connsiteY8" fmla="*/ 44 h 3122808"/>
              <a:gd name="connsiteX9" fmla="*/ 1736 w 3054775"/>
              <a:gd name="connsiteY9" fmla="*/ 0 h 3122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054775" h="3122808">
                <a:moveTo>
                  <a:pt x="1736" y="0"/>
                </a:moveTo>
                <a:lnTo>
                  <a:pt x="1737" y="0"/>
                </a:lnTo>
                <a:cubicBezTo>
                  <a:pt x="1635192" y="0"/>
                  <a:pt x="2969033" y="1282796"/>
                  <a:pt x="3050803" y="2895930"/>
                </a:cubicBezTo>
                <a:lnTo>
                  <a:pt x="3054775" y="3053000"/>
                </a:lnTo>
                <a:lnTo>
                  <a:pt x="3054775" y="3053079"/>
                </a:lnTo>
                <a:lnTo>
                  <a:pt x="3053012" y="3122808"/>
                </a:lnTo>
                <a:lnTo>
                  <a:pt x="1736" y="3122808"/>
                </a:lnTo>
                <a:lnTo>
                  <a:pt x="0" y="3122808"/>
                </a:lnTo>
                <a:lnTo>
                  <a:pt x="0" y="44"/>
                </a:lnTo>
                <a:lnTo>
                  <a:pt x="1736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6" name="Forma libre: forma 25">
            <a:extLst>
              <a:ext uri="{FF2B5EF4-FFF2-40B4-BE49-F238E27FC236}">
                <a16:creationId xmlns:a16="http://schemas.microsoft.com/office/drawing/2014/main" id="{4B352B47-F9B4-1C2B-EA00-657F85DC94C0}"/>
              </a:ext>
            </a:extLst>
          </p:cNvPr>
          <p:cNvSpPr/>
          <p:nvPr/>
        </p:nvSpPr>
        <p:spPr>
          <a:xfrm>
            <a:off x="9150775" y="3429000"/>
            <a:ext cx="3051303" cy="2983270"/>
          </a:xfrm>
          <a:custGeom>
            <a:avLst/>
            <a:gdLst>
              <a:gd name="connsiteX0" fmla="*/ 0 w 3051303"/>
              <a:gd name="connsiteY0" fmla="*/ 0 h 2983270"/>
              <a:gd name="connsiteX1" fmla="*/ 27 w 3051303"/>
              <a:gd name="connsiteY1" fmla="*/ 0 h 2983270"/>
              <a:gd name="connsiteX2" fmla="*/ 3051303 w 3051303"/>
              <a:gd name="connsiteY2" fmla="*/ 0 h 2983270"/>
              <a:gd name="connsiteX3" fmla="*/ 3049094 w 3051303"/>
              <a:gd name="connsiteY3" fmla="*/ 87340 h 2983270"/>
              <a:gd name="connsiteX4" fmla="*/ 28 w 3051303"/>
              <a:gd name="connsiteY4" fmla="*/ 2983270 h 2983270"/>
              <a:gd name="connsiteX5" fmla="*/ 27 w 3051303"/>
              <a:gd name="connsiteY5" fmla="*/ 2983270 h 2983270"/>
              <a:gd name="connsiteX6" fmla="*/ 0 w 3051303"/>
              <a:gd name="connsiteY6" fmla="*/ 2983270 h 2983270"/>
              <a:gd name="connsiteX7" fmla="*/ 0 w 3051303"/>
              <a:gd name="connsiteY7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51303" h="2983270">
                <a:moveTo>
                  <a:pt x="0" y="0"/>
                </a:moveTo>
                <a:lnTo>
                  <a:pt x="27" y="0"/>
                </a:lnTo>
                <a:lnTo>
                  <a:pt x="3051303" y="0"/>
                </a:lnTo>
                <a:lnTo>
                  <a:pt x="3049094" y="87340"/>
                </a:lnTo>
                <a:cubicBezTo>
                  <a:pt x="2967324" y="1700474"/>
                  <a:pt x="1633483" y="2983270"/>
                  <a:pt x="28" y="2983270"/>
                </a:cubicBezTo>
                <a:lnTo>
                  <a:pt x="27" y="2983270"/>
                </a:lnTo>
                <a:lnTo>
                  <a:pt x="0" y="29832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7" name="Forma libre: forma 26">
            <a:extLst>
              <a:ext uri="{FF2B5EF4-FFF2-40B4-BE49-F238E27FC236}">
                <a16:creationId xmlns:a16="http://schemas.microsoft.com/office/drawing/2014/main" id="{56636DD7-0708-2EB6-D4D0-164C3C5D7290}"/>
              </a:ext>
            </a:extLst>
          </p:cNvPr>
          <p:cNvSpPr/>
          <p:nvPr/>
        </p:nvSpPr>
        <p:spPr>
          <a:xfrm>
            <a:off x="979726" y="170768"/>
            <a:ext cx="3051302" cy="3122764"/>
          </a:xfrm>
          <a:custGeom>
            <a:avLst/>
            <a:gdLst>
              <a:gd name="connsiteX0" fmla="*/ 3051302 w 3051302"/>
              <a:gd name="connsiteY0" fmla="*/ 0 h 3122764"/>
              <a:gd name="connsiteX1" fmla="*/ 3051302 w 3051302"/>
              <a:gd name="connsiteY1" fmla="*/ 3122764 h 3122764"/>
              <a:gd name="connsiteX2" fmla="*/ 1709 w 3051302"/>
              <a:gd name="connsiteY2" fmla="*/ 3122764 h 3122764"/>
              <a:gd name="connsiteX3" fmla="*/ 0 w 3051302"/>
              <a:gd name="connsiteY3" fmla="*/ 3052995 h 3122764"/>
              <a:gd name="connsiteX4" fmla="*/ 2895930 w 3051302"/>
              <a:gd name="connsiteY4" fmla="*/ 3929 h 3122764"/>
              <a:gd name="connsiteX5" fmla="*/ 3051302 w 3051302"/>
              <a:gd name="connsiteY5" fmla="*/ 0 h 312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3122764">
                <a:moveTo>
                  <a:pt x="3051302" y="0"/>
                </a:moveTo>
                <a:lnTo>
                  <a:pt x="3051302" y="3122764"/>
                </a:lnTo>
                <a:lnTo>
                  <a:pt x="1709" y="3122764"/>
                </a:lnTo>
                <a:lnTo>
                  <a:pt x="0" y="3052995"/>
                </a:lnTo>
                <a:cubicBezTo>
                  <a:pt x="0" y="1419540"/>
                  <a:pt x="1282796" y="85699"/>
                  <a:pt x="2895930" y="3929"/>
                </a:cubicBezTo>
                <a:lnTo>
                  <a:pt x="3051302" y="0"/>
                </a:lnTo>
                <a:close/>
              </a:path>
            </a:pathLst>
          </a:custGeom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28" name="Forma libre: forma 27">
            <a:extLst>
              <a:ext uri="{FF2B5EF4-FFF2-40B4-BE49-F238E27FC236}">
                <a16:creationId xmlns:a16="http://schemas.microsoft.com/office/drawing/2014/main" id="{DB0EF9F0-0FD4-74C4-A52A-539D6FA5FDBF}"/>
              </a:ext>
            </a:extLst>
          </p:cNvPr>
          <p:cNvSpPr/>
          <p:nvPr/>
        </p:nvSpPr>
        <p:spPr>
          <a:xfrm>
            <a:off x="994331" y="3659832"/>
            <a:ext cx="3051302" cy="2983270"/>
          </a:xfrm>
          <a:custGeom>
            <a:avLst/>
            <a:gdLst>
              <a:gd name="connsiteX0" fmla="*/ 0 w 3051302"/>
              <a:gd name="connsiteY0" fmla="*/ 0 h 2983270"/>
              <a:gd name="connsiteX1" fmla="*/ 3051302 w 3051302"/>
              <a:gd name="connsiteY1" fmla="*/ 0 h 2983270"/>
              <a:gd name="connsiteX2" fmla="*/ 3051302 w 3051302"/>
              <a:gd name="connsiteY2" fmla="*/ 2983270 h 2983270"/>
              <a:gd name="connsiteX3" fmla="*/ 2894221 w 3051302"/>
              <a:gd name="connsiteY3" fmla="*/ 2979297 h 2983270"/>
              <a:gd name="connsiteX4" fmla="*/ 2020 w 3051302"/>
              <a:gd name="connsiteY4" fmla="*/ 82461 h 2983270"/>
              <a:gd name="connsiteX5" fmla="*/ 0 w 3051302"/>
              <a:gd name="connsiteY5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2983270">
                <a:moveTo>
                  <a:pt x="0" y="0"/>
                </a:moveTo>
                <a:lnTo>
                  <a:pt x="3051302" y="0"/>
                </a:lnTo>
                <a:lnTo>
                  <a:pt x="3051302" y="2983270"/>
                </a:lnTo>
                <a:lnTo>
                  <a:pt x="2894221" y="2979297"/>
                </a:lnTo>
                <a:cubicBezTo>
                  <a:pt x="1331498" y="2900084"/>
                  <a:pt x="78789" y="1645829"/>
                  <a:pt x="2020" y="8246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2791408-2E93-C377-EDBE-3F904B983970}"/>
              </a:ext>
            </a:extLst>
          </p:cNvPr>
          <p:cNvSpPr txBox="1"/>
          <p:nvPr/>
        </p:nvSpPr>
        <p:spPr>
          <a:xfrm>
            <a:off x="8184634" y="2521059"/>
            <a:ext cx="29337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solidFill>
                  <a:srgbClr val="0033A0"/>
                </a:solidFill>
              </a:rPr>
              <a:t>Pensamiento computacional orientado a objetos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5F24F73-B36B-71F6-EC2B-BE457B412F1F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B5ECD036-87A5-5AA0-1485-DF8B167E61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35DC8266-3126-D22B-DD10-2EF350631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7</a:t>
            </a:fld>
            <a:endParaRPr lang="es-MX"/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1984DC17-FC07-F993-83D5-0A66B72BE661}"/>
              </a:ext>
            </a:extLst>
          </p:cNvPr>
          <p:cNvSpPr/>
          <p:nvPr/>
        </p:nvSpPr>
        <p:spPr>
          <a:xfrm>
            <a:off x="6858372" y="1138334"/>
            <a:ext cx="4581332" cy="4581332"/>
          </a:xfrm>
          <a:custGeom>
            <a:avLst/>
            <a:gdLst>
              <a:gd name="connsiteX0" fmla="*/ 2290666 w 4581332"/>
              <a:gd name="connsiteY0" fmla="*/ 0 h 4581332"/>
              <a:gd name="connsiteX1" fmla="*/ 4581332 w 4581332"/>
              <a:gd name="connsiteY1" fmla="*/ 2290666 h 4581332"/>
              <a:gd name="connsiteX2" fmla="*/ 2290666 w 4581332"/>
              <a:gd name="connsiteY2" fmla="*/ 4581332 h 4581332"/>
              <a:gd name="connsiteX3" fmla="*/ 0 w 4581332"/>
              <a:gd name="connsiteY3" fmla="*/ 2290666 h 4581332"/>
              <a:gd name="connsiteX4" fmla="*/ 2290666 w 4581332"/>
              <a:gd name="connsiteY4" fmla="*/ 0 h 4581332"/>
              <a:gd name="connsiteX5" fmla="*/ 2289796 w 4581332"/>
              <a:gd name="connsiteY5" fmla="*/ 520498 h 4581332"/>
              <a:gd name="connsiteX6" fmla="*/ 519628 w 4581332"/>
              <a:gd name="connsiteY6" fmla="*/ 2290666 h 4581332"/>
              <a:gd name="connsiteX7" fmla="*/ 2289796 w 4581332"/>
              <a:gd name="connsiteY7" fmla="*/ 4060834 h 4581332"/>
              <a:gd name="connsiteX8" fmla="*/ 4059964 w 4581332"/>
              <a:gd name="connsiteY8" fmla="*/ 2290666 h 4581332"/>
              <a:gd name="connsiteX9" fmla="*/ 2289796 w 4581332"/>
              <a:gd name="connsiteY9" fmla="*/ 520498 h 458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1332" h="4581332">
                <a:moveTo>
                  <a:pt x="2290666" y="0"/>
                </a:moveTo>
                <a:cubicBezTo>
                  <a:pt x="3555766" y="0"/>
                  <a:pt x="4581332" y="1025566"/>
                  <a:pt x="4581332" y="2290666"/>
                </a:cubicBezTo>
                <a:cubicBezTo>
                  <a:pt x="4581332" y="3555766"/>
                  <a:pt x="3555766" y="4581332"/>
                  <a:pt x="2290666" y="4581332"/>
                </a:cubicBezTo>
                <a:cubicBezTo>
                  <a:pt x="1025566" y="4581332"/>
                  <a:pt x="0" y="3555766"/>
                  <a:pt x="0" y="2290666"/>
                </a:cubicBezTo>
                <a:cubicBezTo>
                  <a:pt x="0" y="1025566"/>
                  <a:pt x="1025566" y="0"/>
                  <a:pt x="2290666" y="0"/>
                </a:cubicBezTo>
                <a:close/>
                <a:moveTo>
                  <a:pt x="2289796" y="520498"/>
                </a:moveTo>
                <a:cubicBezTo>
                  <a:pt x="1312159" y="520498"/>
                  <a:pt x="519628" y="1313029"/>
                  <a:pt x="519628" y="2290666"/>
                </a:cubicBezTo>
                <a:cubicBezTo>
                  <a:pt x="519628" y="3268303"/>
                  <a:pt x="1312159" y="4060834"/>
                  <a:pt x="2289796" y="4060834"/>
                </a:cubicBezTo>
                <a:cubicBezTo>
                  <a:pt x="3267433" y="4060834"/>
                  <a:pt x="4059964" y="3268303"/>
                  <a:pt x="4059964" y="2290666"/>
                </a:cubicBezTo>
                <a:cubicBezTo>
                  <a:pt x="4059964" y="1313029"/>
                  <a:pt x="3267433" y="520498"/>
                  <a:pt x="2289796" y="520498"/>
                </a:cubicBezTo>
                <a:close/>
              </a:path>
            </a:pathLst>
          </a:cu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C84D0635-BCEB-320C-3A10-280DD2DE3A28}"/>
              </a:ext>
            </a:extLst>
          </p:cNvPr>
          <p:cNvSpPr/>
          <p:nvPr/>
        </p:nvSpPr>
        <p:spPr>
          <a:xfrm rot="17995283">
            <a:off x="7219995" y="1417520"/>
            <a:ext cx="4022436" cy="4175422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7815309"/>
              </a:avLst>
            </a:prstTxWarp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Contenido Temático del Curso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162910B7-E3E6-4E3C-70AF-173F9EC06EA4}"/>
              </a:ext>
            </a:extLst>
          </p:cNvPr>
          <p:cNvSpPr txBox="1"/>
          <p:nvPr/>
        </p:nvSpPr>
        <p:spPr>
          <a:xfrm>
            <a:off x="1985524" y="1359964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Programación Estructurada en Lenguajes Compilados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E70DA22C-B079-1591-2EA1-9F29CD8AE043}"/>
              </a:ext>
            </a:extLst>
          </p:cNvPr>
          <p:cNvSpPr/>
          <p:nvPr/>
        </p:nvSpPr>
        <p:spPr>
          <a:xfrm>
            <a:off x="2674872" y="1002866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8B690927-39CB-CD6A-549F-7933F844CF1B}"/>
              </a:ext>
            </a:extLst>
          </p:cNvPr>
          <p:cNvSpPr txBox="1"/>
          <p:nvPr/>
        </p:nvSpPr>
        <p:spPr>
          <a:xfrm>
            <a:off x="2339638" y="4161335"/>
            <a:ext cx="17850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Solución de Problemas Mediante Programación Orientada a Objetos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12550AED-E38F-A493-7D98-971CEBEAB3FA}"/>
              </a:ext>
            </a:extLst>
          </p:cNvPr>
          <p:cNvSpPr/>
          <p:nvPr/>
        </p:nvSpPr>
        <p:spPr>
          <a:xfrm>
            <a:off x="2674871" y="3877275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5" name="ThermometerBar">
            <a:extLst>
              <a:ext uri="{FF2B5EF4-FFF2-40B4-BE49-F238E27FC236}">
                <a16:creationId xmlns:a16="http://schemas.microsoft.com/office/drawing/2014/main" id="{9F07D5E3-D5ED-A9CD-6F82-96D71E6FF15D}"/>
              </a:ext>
            </a:extLst>
          </p:cNvPr>
          <p:cNvSpPr/>
          <p:nvPr/>
        </p:nvSpPr>
        <p:spPr>
          <a:xfrm>
            <a:off x="0" y="6705600"/>
            <a:ext cx="1869966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788295489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56C51925-5DE8-DDAE-2858-5ED356B229C0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orma libre: forma 24">
            <a:extLst>
              <a:ext uri="{FF2B5EF4-FFF2-40B4-BE49-F238E27FC236}">
                <a16:creationId xmlns:a16="http://schemas.microsoft.com/office/drawing/2014/main" id="{FFE427DA-35D6-95C5-A251-EB356F79CD67}"/>
              </a:ext>
            </a:extLst>
          </p:cNvPr>
          <p:cNvSpPr/>
          <p:nvPr/>
        </p:nvSpPr>
        <p:spPr>
          <a:xfrm>
            <a:off x="9013572" y="125568"/>
            <a:ext cx="3054775" cy="3122808"/>
          </a:xfrm>
          <a:custGeom>
            <a:avLst/>
            <a:gdLst>
              <a:gd name="connsiteX0" fmla="*/ 1736 w 3054775"/>
              <a:gd name="connsiteY0" fmla="*/ 0 h 3122808"/>
              <a:gd name="connsiteX1" fmla="*/ 1737 w 3054775"/>
              <a:gd name="connsiteY1" fmla="*/ 0 h 3122808"/>
              <a:gd name="connsiteX2" fmla="*/ 3050803 w 3054775"/>
              <a:gd name="connsiteY2" fmla="*/ 2895930 h 3122808"/>
              <a:gd name="connsiteX3" fmla="*/ 3054775 w 3054775"/>
              <a:gd name="connsiteY3" fmla="*/ 3053000 h 3122808"/>
              <a:gd name="connsiteX4" fmla="*/ 3054775 w 3054775"/>
              <a:gd name="connsiteY4" fmla="*/ 3053079 h 3122808"/>
              <a:gd name="connsiteX5" fmla="*/ 3053012 w 3054775"/>
              <a:gd name="connsiteY5" fmla="*/ 3122808 h 3122808"/>
              <a:gd name="connsiteX6" fmla="*/ 1736 w 3054775"/>
              <a:gd name="connsiteY6" fmla="*/ 3122808 h 3122808"/>
              <a:gd name="connsiteX7" fmla="*/ 0 w 3054775"/>
              <a:gd name="connsiteY7" fmla="*/ 3122808 h 3122808"/>
              <a:gd name="connsiteX8" fmla="*/ 0 w 3054775"/>
              <a:gd name="connsiteY8" fmla="*/ 44 h 3122808"/>
              <a:gd name="connsiteX9" fmla="*/ 1736 w 3054775"/>
              <a:gd name="connsiteY9" fmla="*/ 0 h 3122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054775" h="3122808">
                <a:moveTo>
                  <a:pt x="1736" y="0"/>
                </a:moveTo>
                <a:lnTo>
                  <a:pt x="1737" y="0"/>
                </a:lnTo>
                <a:cubicBezTo>
                  <a:pt x="1635192" y="0"/>
                  <a:pt x="2969033" y="1282796"/>
                  <a:pt x="3050803" y="2895930"/>
                </a:cubicBezTo>
                <a:lnTo>
                  <a:pt x="3054775" y="3053000"/>
                </a:lnTo>
                <a:lnTo>
                  <a:pt x="3054775" y="3053079"/>
                </a:lnTo>
                <a:lnTo>
                  <a:pt x="3053012" y="3122808"/>
                </a:lnTo>
                <a:lnTo>
                  <a:pt x="1736" y="3122808"/>
                </a:lnTo>
                <a:lnTo>
                  <a:pt x="0" y="3122808"/>
                </a:lnTo>
                <a:lnTo>
                  <a:pt x="0" y="44"/>
                </a:lnTo>
                <a:lnTo>
                  <a:pt x="1736" y="0"/>
                </a:lnTo>
                <a:close/>
              </a:path>
            </a:pathLst>
          </a:custGeom>
          <a:solidFill>
            <a:srgbClr val="FFC000"/>
          </a:solidFill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6" name="Forma libre: forma 25">
            <a:extLst>
              <a:ext uri="{FF2B5EF4-FFF2-40B4-BE49-F238E27FC236}">
                <a16:creationId xmlns:a16="http://schemas.microsoft.com/office/drawing/2014/main" id="{2DA8B3A2-6D20-589D-863B-F2F44DD7B4D5}"/>
              </a:ext>
            </a:extLst>
          </p:cNvPr>
          <p:cNvSpPr/>
          <p:nvPr/>
        </p:nvSpPr>
        <p:spPr>
          <a:xfrm>
            <a:off x="6102769" y="3429000"/>
            <a:ext cx="3051303" cy="2983270"/>
          </a:xfrm>
          <a:custGeom>
            <a:avLst/>
            <a:gdLst>
              <a:gd name="connsiteX0" fmla="*/ 0 w 3051303"/>
              <a:gd name="connsiteY0" fmla="*/ 0 h 2983270"/>
              <a:gd name="connsiteX1" fmla="*/ 27 w 3051303"/>
              <a:gd name="connsiteY1" fmla="*/ 0 h 2983270"/>
              <a:gd name="connsiteX2" fmla="*/ 3051303 w 3051303"/>
              <a:gd name="connsiteY2" fmla="*/ 0 h 2983270"/>
              <a:gd name="connsiteX3" fmla="*/ 3049094 w 3051303"/>
              <a:gd name="connsiteY3" fmla="*/ 87340 h 2983270"/>
              <a:gd name="connsiteX4" fmla="*/ 28 w 3051303"/>
              <a:gd name="connsiteY4" fmla="*/ 2983270 h 2983270"/>
              <a:gd name="connsiteX5" fmla="*/ 27 w 3051303"/>
              <a:gd name="connsiteY5" fmla="*/ 2983270 h 2983270"/>
              <a:gd name="connsiteX6" fmla="*/ 0 w 3051303"/>
              <a:gd name="connsiteY6" fmla="*/ 2983270 h 2983270"/>
              <a:gd name="connsiteX7" fmla="*/ 0 w 3051303"/>
              <a:gd name="connsiteY7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51303" h="2983270">
                <a:moveTo>
                  <a:pt x="0" y="0"/>
                </a:moveTo>
                <a:lnTo>
                  <a:pt x="27" y="0"/>
                </a:lnTo>
                <a:lnTo>
                  <a:pt x="3051303" y="0"/>
                </a:lnTo>
                <a:lnTo>
                  <a:pt x="3049094" y="87340"/>
                </a:lnTo>
                <a:cubicBezTo>
                  <a:pt x="2967324" y="1700474"/>
                  <a:pt x="1633483" y="2983270"/>
                  <a:pt x="28" y="2983270"/>
                </a:cubicBezTo>
                <a:lnTo>
                  <a:pt x="27" y="2983270"/>
                </a:lnTo>
                <a:lnTo>
                  <a:pt x="0" y="29832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7" name="Forma libre: forma 26">
            <a:extLst>
              <a:ext uri="{FF2B5EF4-FFF2-40B4-BE49-F238E27FC236}">
                <a16:creationId xmlns:a16="http://schemas.microsoft.com/office/drawing/2014/main" id="{A029A761-FC90-472B-BCE1-F35B49E0A18C}"/>
              </a:ext>
            </a:extLst>
          </p:cNvPr>
          <p:cNvSpPr/>
          <p:nvPr/>
        </p:nvSpPr>
        <p:spPr>
          <a:xfrm>
            <a:off x="110477" y="125612"/>
            <a:ext cx="3051302" cy="3122764"/>
          </a:xfrm>
          <a:custGeom>
            <a:avLst/>
            <a:gdLst>
              <a:gd name="connsiteX0" fmla="*/ 3051302 w 3051302"/>
              <a:gd name="connsiteY0" fmla="*/ 0 h 3122764"/>
              <a:gd name="connsiteX1" fmla="*/ 3051302 w 3051302"/>
              <a:gd name="connsiteY1" fmla="*/ 3122764 h 3122764"/>
              <a:gd name="connsiteX2" fmla="*/ 1709 w 3051302"/>
              <a:gd name="connsiteY2" fmla="*/ 3122764 h 3122764"/>
              <a:gd name="connsiteX3" fmla="*/ 0 w 3051302"/>
              <a:gd name="connsiteY3" fmla="*/ 3052995 h 3122764"/>
              <a:gd name="connsiteX4" fmla="*/ 2895930 w 3051302"/>
              <a:gd name="connsiteY4" fmla="*/ 3929 h 3122764"/>
              <a:gd name="connsiteX5" fmla="*/ 3051302 w 3051302"/>
              <a:gd name="connsiteY5" fmla="*/ 0 h 312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3122764">
                <a:moveTo>
                  <a:pt x="3051302" y="0"/>
                </a:moveTo>
                <a:lnTo>
                  <a:pt x="3051302" y="3122764"/>
                </a:lnTo>
                <a:lnTo>
                  <a:pt x="1709" y="3122764"/>
                </a:lnTo>
                <a:lnTo>
                  <a:pt x="0" y="3052995"/>
                </a:lnTo>
                <a:cubicBezTo>
                  <a:pt x="0" y="1419540"/>
                  <a:pt x="1282796" y="85699"/>
                  <a:pt x="2895930" y="3929"/>
                </a:cubicBezTo>
                <a:lnTo>
                  <a:pt x="3051302" y="0"/>
                </a:lnTo>
                <a:close/>
              </a:path>
            </a:pathLst>
          </a:custGeom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28" name="Forma libre: forma 27">
            <a:extLst>
              <a:ext uri="{FF2B5EF4-FFF2-40B4-BE49-F238E27FC236}">
                <a16:creationId xmlns:a16="http://schemas.microsoft.com/office/drawing/2014/main" id="{4CC3C83B-0C02-4CF7-B303-CB107B67D681}"/>
              </a:ext>
            </a:extLst>
          </p:cNvPr>
          <p:cNvSpPr/>
          <p:nvPr/>
        </p:nvSpPr>
        <p:spPr>
          <a:xfrm>
            <a:off x="125082" y="3750144"/>
            <a:ext cx="3051302" cy="2983270"/>
          </a:xfrm>
          <a:custGeom>
            <a:avLst/>
            <a:gdLst>
              <a:gd name="connsiteX0" fmla="*/ 0 w 3051302"/>
              <a:gd name="connsiteY0" fmla="*/ 0 h 2983270"/>
              <a:gd name="connsiteX1" fmla="*/ 3051302 w 3051302"/>
              <a:gd name="connsiteY1" fmla="*/ 0 h 2983270"/>
              <a:gd name="connsiteX2" fmla="*/ 3051302 w 3051302"/>
              <a:gd name="connsiteY2" fmla="*/ 2983270 h 2983270"/>
              <a:gd name="connsiteX3" fmla="*/ 2894221 w 3051302"/>
              <a:gd name="connsiteY3" fmla="*/ 2979297 h 2983270"/>
              <a:gd name="connsiteX4" fmla="*/ 2020 w 3051302"/>
              <a:gd name="connsiteY4" fmla="*/ 82461 h 2983270"/>
              <a:gd name="connsiteX5" fmla="*/ 0 w 3051302"/>
              <a:gd name="connsiteY5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2983270">
                <a:moveTo>
                  <a:pt x="0" y="0"/>
                </a:moveTo>
                <a:lnTo>
                  <a:pt x="3051302" y="0"/>
                </a:lnTo>
                <a:lnTo>
                  <a:pt x="3051302" y="2983270"/>
                </a:lnTo>
                <a:lnTo>
                  <a:pt x="2894221" y="2979297"/>
                </a:lnTo>
                <a:cubicBezTo>
                  <a:pt x="1331498" y="2900084"/>
                  <a:pt x="78789" y="1645829"/>
                  <a:pt x="2020" y="8246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7EBD8A08-009E-FD03-80F7-4D2E5B543D92}"/>
              </a:ext>
            </a:extLst>
          </p:cNvPr>
          <p:cNvSpPr txBox="1"/>
          <p:nvPr/>
        </p:nvSpPr>
        <p:spPr>
          <a:xfrm>
            <a:off x="5136628" y="2521059"/>
            <a:ext cx="29337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solidFill>
                  <a:srgbClr val="0033A0"/>
                </a:solidFill>
              </a:rPr>
              <a:t>Pensamiento computacional orientado a objetos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030F7ADD-FE52-51F8-67ED-E9F269F07204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BC4D3639-7D50-5C12-4446-40BFC49C35B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31049" y="6446662"/>
            <a:ext cx="2743200" cy="365125"/>
          </a:xfrm>
        </p:spPr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0C9432A1-7B59-14CA-D32F-324F06A68F3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8</a:t>
            </a:fld>
            <a:endParaRPr lang="es-MX"/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8C6A8B5F-C95F-1F1B-EEFD-4B8E6240F7C0}"/>
              </a:ext>
            </a:extLst>
          </p:cNvPr>
          <p:cNvSpPr/>
          <p:nvPr/>
        </p:nvSpPr>
        <p:spPr>
          <a:xfrm>
            <a:off x="3810366" y="1138334"/>
            <a:ext cx="4581332" cy="4581332"/>
          </a:xfrm>
          <a:custGeom>
            <a:avLst/>
            <a:gdLst>
              <a:gd name="connsiteX0" fmla="*/ 2290666 w 4581332"/>
              <a:gd name="connsiteY0" fmla="*/ 0 h 4581332"/>
              <a:gd name="connsiteX1" fmla="*/ 4581332 w 4581332"/>
              <a:gd name="connsiteY1" fmla="*/ 2290666 h 4581332"/>
              <a:gd name="connsiteX2" fmla="*/ 2290666 w 4581332"/>
              <a:gd name="connsiteY2" fmla="*/ 4581332 h 4581332"/>
              <a:gd name="connsiteX3" fmla="*/ 0 w 4581332"/>
              <a:gd name="connsiteY3" fmla="*/ 2290666 h 4581332"/>
              <a:gd name="connsiteX4" fmla="*/ 2290666 w 4581332"/>
              <a:gd name="connsiteY4" fmla="*/ 0 h 4581332"/>
              <a:gd name="connsiteX5" fmla="*/ 2289796 w 4581332"/>
              <a:gd name="connsiteY5" fmla="*/ 520498 h 4581332"/>
              <a:gd name="connsiteX6" fmla="*/ 519628 w 4581332"/>
              <a:gd name="connsiteY6" fmla="*/ 2290666 h 4581332"/>
              <a:gd name="connsiteX7" fmla="*/ 2289796 w 4581332"/>
              <a:gd name="connsiteY7" fmla="*/ 4060834 h 4581332"/>
              <a:gd name="connsiteX8" fmla="*/ 4059964 w 4581332"/>
              <a:gd name="connsiteY8" fmla="*/ 2290666 h 4581332"/>
              <a:gd name="connsiteX9" fmla="*/ 2289796 w 4581332"/>
              <a:gd name="connsiteY9" fmla="*/ 520498 h 458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1332" h="4581332">
                <a:moveTo>
                  <a:pt x="2290666" y="0"/>
                </a:moveTo>
                <a:cubicBezTo>
                  <a:pt x="3555766" y="0"/>
                  <a:pt x="4581332" y="1025566"/>
                  <a:pt x="4581332" y="2290666"/>
                </a:cubicBezTo>
                <a:cubicBezTo>
                  <a:pt x="4581332" y="3555766"/>
                  <a:pt x="3555766" y="4581332"/>
                  <a:pt x="2290666" y="4581332"/>
                </a:cubicBezTo>
                <a:cubicBezTo>
                  <a:pt x="1025566" y="4581332"/>
                  <a:pt x="0" y="3555766"/>
                  <a:pt x="0" y="2290666"/>
                </a:cubicBezTo>
                <a:cubicBezTo>
                  <a:pt x="0" y="1025566"/>
                  <a:pt x="1025566" y="0"/>
                  <a:pt x="2290666" y="0"/>
                </a:cubicBezTo>
                <a:close/>
                <a:moveTo>
                  <a:pt x="2289796" y="520498"/>
                </a:moveTo>
                <a:cubicBezTo>
                  <a:pt x="1312159" y="520498"/>
                  <a:pt x="519628" y="1313029"/>
                  <a:pt x="519628" y="2290666"/>
                </a:cubicBezTo>
                <a:cubicBezTo>
                  <a:pt x="519628" y="3268303"/>
                  <a:pt x="1312159" y="4060834"/>
                  <a:pt x="2289796" y="4060834"/>
                </a:cubicBezTo>
                <a:cubicBezTo>
                  <a:pt x="3267433" y="4060834"/>
                  <a:pt x="4059964" y="3268303"/>
                  <a:pt x="4059964" y="2290666"/>
                </a:cubicBezTo>
                <a:cubicBezTo>
                  <a:pt x="4059964" y="1313029"/>
                  <a:pt x="3267433" y="520498"/>
                  <a:pt x="2289796" y="520498"/>
                </a:cubicBezTo>
                <a:close/>
              </a:path>
            </a:pathLst>
          </a:cu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9634CCE8-3EB5-E4DF-B114-3484BD2BCE4C}"/>
              </a:ext>
            </a:extLst>
          </p:cNvPr>
          <p:cNvSpPr/>
          <p:nvPr/>
        </p:nvSpPr>
        <p:spPr>
          <a:xfrm rot="17995283">
            <a:off x="4171989" y="1417520"/>
            <a:ext cx="4022436" cy="4175422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7815309"/>
              </a:avLst>
            </a:prstTxWarp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Contenido Temático del Curso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6B670240-7494-3F37-EAC9-9B3D8E070591}"/>
              </a:ext>
            </a:extLst>
          </p:cNvPr>
          <p:cNvSpPr txBox="1"/>
          <p:nvPr/>
        </p:nvSpPr>
        <p:spPr>
          <a:xfrm>
            <a:off x="1116275" y="1314808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Programación Estructurada en Lenguajes Compilados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702E0876-90A8-7539-DE6A-C5F191763E59}"/>
              </a:ext>
            </a:extLst>
          </p:cNvPr>
          <p:cNvSpPr/>
          <p:nvPr/>
        </p:nvSpPr>
        <p:spPr>
          <a:xfrm>
            <a:off x="1805623" y="957710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E47CA5B4-A312-140D-9EBA-6FF18D6416E0}"/>
              </a:ext>
            </a:extLst>
          </p:cNvPr>
          <p:cNvSpPr txBox="1"/>
          <p:nvPr/>
        </p:nvSpPr>
        <p:spPr>
          <a:xfrm>
            <a:off x="1470389" y="4251647"/>
            <a:ext cx="17850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Solución de Problemas Mediante Programación Orientada a Objetos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50E7CF5A-BC32-D77B-5C01-2BA7559D5ECA}"/>
              </a:ext>
            </a:extLst>
          </p:cNvPr>
          <p:cNvSpPr/>
          <p:nvPr/>
        </p:nvSpPr>
        <p:spPr>
          <a:xfrm>
            <a:off x="1805622" y="3967587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7EFFAD4F-F8A4-24CC-2D80-5AB03E455C9D}"/>
              </a:ext>
            </a:extLst>
          </p:cNvPr>
          <p:cNvSpPr txBox="1"/>
          <p:nvPr/>
        </p:nvSpPr>
        <p:spPr>
          <a:xfrm>
            <a:off x="9464409" y="1444630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Construcción de Software Orientado a Objetos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5F35016B-E414-BF4B-EB6E-FA56648077F4}"/>
              </a:ext>
            </a:extLst>
          </p:cNvPr>
          <p:cNvSpPr/>
          <p:nvPr/>
        </p:nvSpPr>
        <p:spPr>
          <a:xfrm>
            <a:off x="9956514" y="957709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7" name="ThermometerBar">
            <a:extLst>
              <a:ext uri="{FF2B5EF4-FFF2-40B4-BE49-F238E27FC236}">
                <a16:creationId xmlns:a16="http://schemas.microsoft.com/office/drawing/2014/main" id="{266EBD82-D23C-F94C-B2F5-338F4FB19D0B}"/>
              </a:ext>
            </a:extLst>
          </p:cNvPr>
          <p:cNvSpPr/>
          <p:nvPr/>
        </p:nvSpPr>
        <p:spPr>
          <a:xfrm>
            <a:off x="0" y="6705600"/>
            <a:ext cx="2137103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321871803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5E01B59-C51F-6E74-9A13-1587672055ED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Forma libre: forma 24">
            <a:extLst>
              <a:ext uri="{FF2B5EF4-FFF2-40B4-BE49-F238E27FC236}">
                <a16:creationId xmlns:a16="http://schemas.microsoft.com/office/drawing/2014/main" id="{BDFFC763-A2C4-290A-FE73-3F4C02C07C0B}"/>
              </a:ext>
            </a:extLst>
          </p:cNvPr>
          <p:cNvSpPr/>
          <p:nvPr/>
        </p:nvSpPr>
        <p:spPr>
          <a:xfrm>
            <a:off x="9013572" y="125568"/>
            <a:ext cx="3054775" cy="3122808"/>
          </a:xfrm>
          <a:custGeom>
            <a:avLst/>
            <a:gdLst>
              <a:gd name="connsiteX0" fmla="*/ 1736 w 3054775"/>
              <a:gd name="connsiteY0" fmla="*/ 0 h 3122808"/>
              <a:gd name="connsiteX1" fmla="*/ 1737 w 3054775"/>
              <a:gd name="connsiteY1" fmla="*/ 0 h 3122808"/>
              <a:gd name="connsiteX2" fmla="*/ 3050803 w 3054775"/>
              <a:gd name="connsiteY2" fmla="*/ 2895930 h 3122808"/>
              <a:gd name="connsiteX3" fmla="*/ 3054775 w 3054775"/>
              <a:gd name="connsiteY3" fmla="*/ 3053000 h 3122808"/>
              <a:gd name="connsiteX4" fmla="*/ 3054775 w 3054775"/>
              <a:gd name="connsiteY4" fmla="*/ 3053079 h 3122808"/>
              <a:gd name="connsiteX5" fmla="*/ 3053012 w 3054775"/>
              <a:gd name="connsiteY5" fmla="*/ 3122808 h 3122808"/>
              <a:gd name="connsiteX6" fmla="*/ 1736 w 3054775"/>
              <a:gd name="connsiteY6" fmla="*/ 3122808 h 3122808"/>
              <a:gd name="connsiteX7" fmla="*/ 0 w 3054775"/>
              <a:gd name="connsiteY7" fmla="*/ 3122808 h 3122808"/>
              <a:gd name="connsiteX8" fmla="*/ 0 w 3054775"/>
              <a:gd name="connsiteY8" fmla="*/ 44 h 3122808"/>
              <a:gd name="connsiteX9" fmla="*/ 1736 w 3054775"/>
              <a:gd name="connsiteY9" fmla="*/ 0 h 312280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3054775" h="3122808">
                <a:moveTo>
                  <a:pt x="1736" y="0"/>
                </a:moveTo>
                <a:lnTo>
                  <a:pt x="1737" y="0"/>
                </a:lnTo>
                <a:cubicBezTo>
                  <a:pt x="1635192" y="0"/>
                  <a:pt x="2969033" y="1282796"/>
                  <a:pt x="3050803" y="2895930"/>
                </a:cubicBezTo>
                <a:lnTo>
                  <a:pt x="3054775" y="3053000"/>
                </a:lnTo>
                <a:lnTo>
                  <a:pt x="3054775" y="3053079"/>
                </a:lnTo>
                <a:lnTo>
                  <a:pt x="3053012" y="3122808"/>
                </a:lnTo>
                <a:lnTo>
                  <a:pt x="1736" y="3122808"/>
                </a:lnTo>
                <a:lnTo>
                  <a:pt x="0" y="3122808"/>
                </a:lnTo>
                <a:lnTo>
                  <a:pt x="0" y="44"/>
                </a:lnTo>
                <a:lnTo>
                  <a:pt x="1736" y="0"/>
                </a:lnTo>
                <a:close/>
              </a:path>
            </a:pathLst>
          </a:custGeom>
          <a:solidFill>
            <a:srgbClr val="FFC000"/>
          </a:solidFill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6" name="Forma libre: forma 25">
            <a:extLst>
              <a:ext uri="{FF2B5EF4-FFF2-40B4-BE49-F238E27FC236}">
                <a16:creationId xmlns:a16="http://schemas.microsoft.com/office/drawing/2014/main" id="{09046C7B-8046-5B71-9647-F6F53083F7C8}"/>
              </a:ext>
            </a:extLst>
          </p:cNvPr>
          <p:cNvSpPr/>
          <p:nvPr/>
        </p:nvSpPr>
        <p:spPr>
          <a:xfrm>
            <a:off x="9015615" y="3750144"/>
            <a:ext cx="3051303" cy="2983270"/>
          </a:xfrm>
          <a:custGeom>
            <a:avLst/>
            <a:gdLst>
              <a:gd name="connsiteX0" fmla="*/ 0 w 3051303"/>
              <a:gd name="connsiteY0" fmla="*/ 0 h 2983270"/>
              <a:gd name="connsiteX1" fmla="*/ 27 w 3051303"/>
              <a:gd name="connsiteY1" fmla="*/ 0 h 2983270"/>
              <a:gd name="connsiteX2" fmla="*/ 3051303 w 3051303"/>
              <a:gd name="connsiteY2" fmla="*/ 0 h 2983270"/>
              <a:gd name="connsiteX3" fmla="*/ 3049094 w 3051303"/>
              <a:gd name="connsiteY3" fmla="*/ 87340 h 2983270"/>
              <a:gd name="connsiteX4" fmla="*/ 28 w 3051303"/>
              <a:gd name="connsiteY4" fmla="*/ 2983270 h 2983270"/>
              <a:gd name="connsiteX5" fmla="*/ 27 w 3051303"/>
              <a:gd name="connsiteY5" fmla="*/ 2983270 h 2983270"/>
              <a:gd name="connsiteX6" fmla="*/ 0 w 3051303"/>
              <a:gd name="connsiteY6" fmla="*/ 2983270 h 2983270"/>
              <a:gd name="connsiteX7" fmla="*/ 0 w 3051303"/>
              <a:gd name="connsiteY7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3051303" h="2983270">
                <a:moveTo>
                  <a:pt x="0" y="0"/>
                </a:moveTo>
                <a:lnTo>
                  <a:pt x="27" y="0"/>
                </a:lnTo>
                <a:lnTo>
                  <a:pt x="3051303" y="0"/>
                </a:lnTo>
                <a:lnTo>
                  <a:pt x="3049094" y="87340"/>
                </a:lnTo>
                <a:cubicBezTo>
                  <a:pt x="2967324" y="1700474"/>
                  <a:pt x="1633483" y="2983270"/>
                  <a:pt x="28" y="2983270"/>
                </a:cubicBezTo>
                <a:lnTo>
                  <a:pt x="27" y="2983270"/>
                </a:lnTo>
                <a:lnTo>
                  <a:pt x="0" y="2983270"/>
                </a:lnTo>
                <a:lnTo>
                  <a:pt x="0" y="0"/>
                </a:lnTo>
                <a:close/>
              </a:path>
            </a:pathLst>
          </a:custGeom>
          <a:solidFill>
            <a:srgbClr val="C00000"/>
          </a:solidFill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27" name="Forma libre: forma 26">
            <a:extLst>
              <a:ext uri="{FF2B5EF4-FFF2-40B4-BE49-F238E27FC236}">
                <a16:creationId xmlns:a16="http://schemas.microsoft.com/office/drawing/2014/main" id="{6B11FB68-96BC-A35A-FCEA-79C152987E5E}"/>
              </a:ext>
            </a:extLst>
          </p:cNvPr>
          <p:cNvSpPr/>
          <p:nvPr/>
        </p:nvSpPr>
        <p:spPr>
          <a:xfrm>
            <a:off x="110477" y="125612"/>
            <a:ext cx="3051302" cy="3122764"/>
          </a:xfrm>
          <a:custGeom>
            <a:avLst/>
            <a:gdLst>
              <a:gd name="connsiteX0" fmla="*/ 3051302 w 3051302"/>
              <a:gd name="connsiteY0" fmla="*/ 0 h 3122764"/>
              <a:gd name="connsiteX1" fmla="*/ 3051302 w 3051302"/>
              <a:gd name="connsiteY1" fmla="*/ 3122764 h 3122764"/>
              <a:gd name="connsiteX2" fmla="*/ 1709 w 3051302"/>
              <a:gd name="connsiteY2" fmla="*/ 3122764 h 3122764"/>
              <a:gd name="connsiteX3" fmla="*/ 0 w 3051302"/>
              <a:gd name="connsiteY3" fmla="*/ 3052995 h 3122764"/>
              <a:gd name="connsiteX4" fmla="*/ 2895930 w 3051302"/>
              <a:gd name="connsiteY4" fmla="*/ 3929 h 3122764"/>
              <a:gd name="connsiteX5" fmla="*/ 3051302 w 3051302"/>
              <a:gd name="connsiteY5" fmla="*/ 0 h 31227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3122764">
                <a:moveTo>
                  <a:pt x="3051302" y="0"/>
                </a:moveTo>
                <a:lnTo>
                  <a:pt x="3051302" y="3122764"/>
                </a:lnTo>
                <a:lnTo>
                  <a:pt x="1709" y="3122764"/>
                </a:lnTo>
                <a:lnTo>
                  <a:pt x="0" y="3052995"/>
                </a:lnTo>
                <a:cubicBezTo>
                  <a:pt x="0" y="1419540"/>
                  <a:pt x="1282796" y="85699"/>
                  <a:pt x="2895930" y="3929"/>
                </a:cubicBezTo>
                <a:lnTo>
                  <a:pt x="3051302" y="0"/>
                </a:lnTo>
                <a:close/>
              </a:path>
            </a:pathLst>
          </a:custGeom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28" name="Forma libre: forma 27">
            <a:extLst>
              <a:ext uri="{FF2B5EF4-FFF2-40B4-BE49-F238E27FC236}">
                <a16:creationId xmlns:a16="http://schemas.microsoft.com/office/drawing/2014/main" id="{001C89EA-7954-7219-414F-A7FF10DEDEA0}"/>
              </a:ext>
            </a:extLst>
          </p:cNvPr>
          <p:cNvSpPr/>
          <p:nvPr/>
        </p:nvSpPr>
        <p:spPr>
          <a:xfrm>
            <a:off x="125082" y="3750144"/>
            <a:ext cx="3051302" cy="2983270"/>
          </a:xfrm>
          <a:custGeom>
            <a:avLst/>
            <a:gdLst>
              <a:gd name="connsiteX0" fmla="*/ 0 w 3051302"/>
              <a:gd name="connsiteY0" fmla="*/ 0 h 2983270"/>
              <a:gd name="connsiteX1" fmla="*/ 3051302 w 3051302"/>
              <a:gd name="connsiteY1" fmla="*/ 0 h 2983270"/>
              <a:gd name="connsiteX2" fmla="*/ 3051302 w 3051302"/>
              <a:gd name="connsiteY2" fmla="*/ 2983270 h 2983270"/>
              <a:gd name="connsiteX3" fmla="*/ 2894221 w 3051302"/>
              <a:gd name="connsiteY3" fmla="*/ 2979297 h 2983270"/>
              <a:gd name="connsiteX4" fmla="*/ 2020 w 3051302"/>
              <a:gd name="connsiteY4" fmla="*/ 82461 h 2983270"/>
              <a:gd name="connsiteX5" fmla="*/ 0 w 3051302"/>
              <a:gd name="connsiteY5" fmla="*/ 0 h 29832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3051302" h="2983270">
                <a:moveTo>
                  <a:pt x="0" y="0"/>
                </a:moveTo>
                <a:lnTo>
                  <a:pt x="3051302" y="0"/>
                </a:lnTo>
                <a:lnTo>
                  <a:pt x="3051302" y="2983270"/>
                </a:lnTo>
                <a:lnTo>
                  <a:pt x="2894221" y="2979297"/>
                </a:lnTo>
                <a:cubicBezTo>
                  <a:pt x="1331498" y="2900084"/>
                  <a:pt x="78789" y="1645829"/>
                  <a:pt x="2020" y="82461"/>
                </a:cubicBezTo>
                <a:lnTo>
                  <a:pt x="0" y="0"/>
                </a:lnTo>
                <a:close/>
              </a:path>
            </a:pathLst>
          </a:custGeom>
          <a:solidFill>
            <a:schemeClr val="accent6">
              <a:lumMod val="75000"/>
            </a:schemeClr>
          </a:solidFill>
          <a:ln w="254000">
            <a:solidFill>
              <a:schemeClr val="accent1">
                <a:lumMod val="40000"/>
                <a:lumOff val="60000"/>
              </a:schemeClr>
            </a:solidFill>
          </a:ln>
        </p:spPr>
        <p:style>
          <a:lnRef idx="2">
            <a:schemeClr val="accent2">
              <a:shade val="15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/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D66F001A-C07E-B6D9-D16E-D6D850B671CC}"/>
              </a:ext>
            </a:extLst>
          </p:cNvPr>
          <p:cNvSpPr txBox="1"/>
          <p:nvPr/>
        </p:nvSpPr>
        <p:spPr>
          <a:xfrm>
            <a:off x="5136628" y="2521059"/>
            <a:ext cx="2933700" cy="181588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800" dirty="0">
                <a:solidFill>
                  <a:srgbClr val="0033A0"/>
                </a:solidFill>
              </a:rPr>
              <a:t>Pensamiento computacional orientado a objetos</a:t>
            </a:r>
          </a:p>
        </p:txBody>
      </p:sp>
      <p:sp>
        <p:nvSpPr>
          <p:cNvPr id="9" name="CuadroTexto 8">
            <a:extLst>
              <a:ext uri="{FF2B5EF4-FFF2-40B4-BE49-F238E27FC236}">
                <a16:creationId xmlns:a16="http://schemas.microsoft.com/office/drawing/2014/main" id="{5D913DAA-B6A4-B6D3-7590-789036D02623}"/>
              </a:ext>
            </a:extLst>
          </p:cNvPr>
          <p:cNvSpPr txBox="1"/>
          <p:nvPr/>
        </p:nvSpPr>
        <p:spPr>
          <a:xfrm>
            <a:off x="7969384" y="6412270"/>
            <a:ext cx="4222616" cy="46166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s-MX" sz="2400" dirty="0">
                <a:solidFill>
                  <a:srgbClr val="0033A0"/>
                </a:solidFill>
              </a:rPr>
              <a:t>Dr. Luis Roberto Morales Manilla</a:t>
            </a:r>
          </a:p>
        </p:txBody>
      </p:sp>
      <p:sp>
        <p:nvSpPr>
          <p:cNvPr id="10" name="Marcador de fecha 9">
            <a:extLst>
              <a:ext uri="{FF2B5EF4-FFF2-40B4-BE49-F238E27FC236}">
                <a16:creationId xmlns:a16="http://schemas.microsoft.com/office/drawing/2014/main" id="{720C5906-E7E7-07ED-E77E-1C3C4A4777A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-31049" y="6446662"/>
            <a:ext cx="2743200" cy="365125"/>
          </a:xfrm>
        </p:spPr>
        <p:txBody>
          <a:bodyPr/>
          <a:lstStyle/>
          <a:p>
            <a:fld id="{86FDB2F5-BB35-4742-9978-9B054A2B5BC7}" type="datetime1">
              <a:rPr lang="es-MX" smtClean="0"/>
              <a:t>05/11/2025</a:t>
            </a:fld>
            <a:endParaRPr lang="es-MX"/>
          </a:p>
        </p:txBody>
      </p:sp>
      <p:sp>
        <p:nvSpPr>
          <p:cNvPr id="11" name="Marcador de número de diapositiva 10">
            <a:extLst>
              <a:ext uri="{FF2B5EF4-FFF2-40B4-BE49-F238E27FC236}">
                <a16:creationId xmlns:a16="http://schemas.microsoft.com/office/drawing/2014/main" id="{BF950150-B690-C575-B570-776997974F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5DFD4DE-A6DD-472E-999B-9DEC6F7881EE}" type="slidenum">
              <a:rPr lang="es-MX" smtClean="0"/>
              <a:t>9</a:t>
            </a:fld>
            <a:endParaRPr lang="es-MX"/>
          </a:p>
        </p:txBody>
      </p:sp>
      <p:sp>
        <p:nvSpPr>
          <p:cNvPr id="4" name="Forma libre: forma 3">
            <a:extLst>
              <a:ext uri="{FF2B5EF4-FFF2-40B4-BE49-F238E27FC236}">
                <a16:creationId xmlns:a16="http://schemas.microsoft.com/office/drawing/2014/main" id="{2B59D4F5-3E09-891B-022D-FA6B376CC4AD}"/>
              </a:ext>
            </a:extLst>
          </p:cNvPr>
          <p:cNvSpPr/>
          <p:nvPr/>
        </p:nvSpPr>
        <p:spPr>
          <a:xfrm>
            <a:off x="3810366" y="1138334"/>
            <a:ext cx="4581332" cy="4581332"/>
          </a:xfrm>
          <a:custGeom>
            <a:avLst/>
            <a:gdLst>
              <a:gd name="connsiteX0" fmla="*/ 2290666 w 4581332"/>
              <a:gd name="connsiteY0" fmla="*/ 0 h 4581332"/>
              <a:gd name="connsiteX1" fmla="*/ 4581332 w 4581332"/>
              <a:gd name="connsiteY1" fmla="*/ 2290666 h 4581332"/>
              <a:gd name="connsiteX2" fmla="*/ 2290666 w 4581332"/>
              <a:gd name="connsiteY2" fmla="*/ 4581332 h 4581332"/>
              <a:gd name="connsiteX3" fmla="*/ 0 w 4581332"/>
              <a:gd name="connsiteY3" fmla="*/ 2290666 h 4581332"/>
              <a:gd name="connsiteX4" fmla="*/ 2290666 w 4581332"/>
              <a:gd name="connsiteY4" fmla="*/ 0 h 4581332"/>
              <a:gd name="connsiteX5" fmla="*/ 2289796 w 4581332"/>
              <a:gd name="connsiteY5" fmla="*/ 520498 h 4581332"/>
              <a:gd name="connsiteX6" fmla="*/ 519628 w 4581332"/>
              <a:gd name="connsiteY6" fmla="*/ 2290666 h 4581332"/>
              <a:gd name="connsiteX7" fmla="*/ 2289796 w 4581332"/>
              <a:gd name="connsiteY7" fmla="*/ 4060834 h 4581332"/>
              <a:gd name="connsiteX8" fmla="*/ 4059964 w 4581332"/>
              <a:gd name="connsiteY8" fmla="*/ 2290666 h 4581332"/>
              <a:gd name="connsiteX9" fmla="*/ 2289796 w 4581332"/>
              <a:gd name="connsiteY9" fmla="*/ 520498 h 45813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4581332" h="4581332">
                <a:moveTo>
                  <a:pt x="2290666" y="0"/>
                </a:moveTo>
                <a:cubicBezTo>
                  <a:pt x="3555766" y="0"/>
                  <a:pt x="4581332" y="1025566"/>
                  <a:pt x="4581332" y="2290666"/>
                </a:cubicBezTo>
                <a:cubicBezTo>
                  <a:pt x="4581332" y="3555766"/>
                  <a:pt x="3555766" y="4581332"/>
                  <a:pt x="2290666" y="4581332"/>
                </a:cubicBezTo>
                <a:cubicBezTo>
                  <a:pt x="1025566" y="4581332"/>
                  <a:pt x="0" y="3555766"/>
                  <a:pt x="0" y="2290666"/>
                </a:cubicBezTo>
                <a:cubicBezTo>
                  <a:pt x="0" y="1025566"/>
                  <a:pt x="1025566" y="0"/>
                  <a:pt x="2290666" y="0"/>
                </a:cubicBezTo>
                <a:close/>
                <a:moveTo>
                  <a:pt x="2289796" y="520498"/>
                </a:moveTo>
                <a:cubicBezTo>
                  <a:pt x="1312159" y="520498"/>
                  <a:pt x="519628" y="1313029"/>
                  <a:pt x="519628" y="2290666"/>
                </a:cubicBezTo>
                <a:cubicBezTo>
                  <a:pt x="519628" y="3268303"/>
                  <a:pt x="1312159" y="4060834"/>
                  <a:pt x="2289796" y="4060834"/>
                </a:cubicBezTo>
                <a:cubicBezTo>
                  <a:pt x="3267433" y="4060834"/>
                  <a:pt x="4059964" y="3268303"/>
                  <a:pt x="4059964" y="2290666"/>
                </a:cubicBezTo>
                <a:cubicBezTo>
                  <a:pt x="4059964" y="1313029"/>
                  <a:pt x="3267433" y="520498"/>
                  <a:pt x="2289796" y="520498"/>
                </a:cubicBezTo>
                <a:close/>
              </a:path>
            </a:pathLst>
          </a:custGeom>
          <a:solidFill>
            <a:srgbClr val="7030A0"/>
          </a:solidFill>
        </p:spPr>
        <p:style>
          <a:lnRef idx="2">
            <a:schemeClr val="accent6">
              <a:shade val="15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s-MX" dirty="0"/>
          </a:p>
        </p:txBody>
      </p:sp>
      <p:sp>
        <p:nvSpPr>
          <p:cNvPr id="8" name="Rectángulo 7">
            <a:extLst>
              <a:ext uri="{FF2B5EF4-FFF2-40B4-BE49-F238E27FC236}">
                <a16:creationId xmlns:a16="http://schemas.microsoft.com/office/drawing/2014/main" id="{A862CC3C-7522-24B0-F75F-9172B06C7BED}"/>
              </a:ext>
            </a:extLst>
          </p:cNvPr>
          <p:cNvSpPr/>
          <p:nvPr/>
        </p:nvSpPr>
        <p:spPr>
          <a:xfrm rot="17995283">
            <a:off x="4171989" y="1417520"/>
            <a:ext cx="4022436" cy="4175422"/>
          </a:xfrm>
          <a:prstGeom prst="rect">
            <a:avLst/>
          </a:prstGeom>
          <a:noFill/>
        </p:spPr>
        <p:txBody>
          <a:bodyPr wrap="none" lIns="91440" tIns="45720" rIns="91440" bIns="45720">
            <a:prstTxWarp prst="textArchUp">
              <a:avLst>
                <a:gd name="adj" fmla="val 7815309"/>
              </a:avLst>
            </a:prstTxWarp>
            <a:spAutoFit/>
          </a:bodyPr>
          <a:lstStyle/>
          <a:p>
            <a:pPr algn="ctr"/>
            <a:r>
              <a:rPr lang="es-ES" sz="3200" b="0" cap="none" spc="0" dirty="0">
                <a:ln w="0"/>
                <a:solidFill>
                  <a:srgbClr val="FFFF00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Contenido Temático del Curso</a:t>
            </a:r>
          </a:p>
        </p:txBody>
      </p:sp>
      <p:sp>
        <p:nvSpPr>
          <p:cNvPr id="2" name="CuadroTexto 1">
            <a:extLst>
              <a:ext uri="{FF2B5EF4-FFF2-40B4-BE49-F238E27FC236}">
                <a16:creationId xmlns:a16="http://schemas.microsoft.com/office/drawing/2014/main" id="{7821C77C-34D4-982F-2CFB-182E8D371B80}"/>
              </a:ext>
            </a:extLst>
          </p:cNvPr>
          <p:cNvSpPr txBox="1"/>
          <p:nvPr/>
        </p:nvSpPr>
        <p:spPr>
          <a:xfrm>
            <a:off x="1116275" y="1314808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Programación Estructurada en Lenguajes Compilados</a:t>
            </a:r>
          </a:p>
        </p:txBody>
      </p:sp>
      <p:sp>
        <p:nvSpPr>
          <p:cNvPr id="3" name="Elipse 2">
            <a:extLst>
              <a:ext uri="{FF2B5EF4-FFF2-40B4-BE49-F238E27FC236}">
                <a16:creationId xmlns:a16="http://schemas.microsoft.com/office/drawing/2014/main" id="{19C8B306-27DA-01BF-6ABA-61322CD2E0FE}"/>
              </a:ext>
            </a:extLst>
          </p:cNvPr>
          <p:cNvSpPr/>
          <p:nvPr/>
        </p:nvSpPr>
        <p:spPr>
          <a:xfrm>
            <a:off x="1805623" y="957710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5" name="CuadroTexto 4">
            <a:extLst>
              <a:ext uri="{FF2B5EF4-FFF2-40B4-BE49-F238E27FC236}">
                <a16:creationId xmlns:a16="http://schemas.microsoft.com/office/drawing/2014/main" id="{04F5083C-DF4D-3BF4-1CF2-592799D0156F}"/>
              </a:ext>
            </a:extLst>
          </p:cNvPr>
          <p:cNvSpPr txBox="1"/>
          <p:nvPr/>
        </p:nvSpPr>
        <p:spPr>
          <a:xfrm>
            <a:off x="1470389" y="4251647"/>
            <a:ext cx="1785098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Solución de Problemas Mediante Programación Orientada a Objetos</a:t>
            </a:r>
          </a:p>
        </p:txBody>
      </p:sp>
      <p:sp>
        <p:nvSpPr>
          <p:cNvPr id="6" name="Elipse 5">
            <a:extLst>
              <a:ext uri="{FF2B5EF4-FFF2-40B4-BE49-F238E27FC236}">
                <a16:creationId xmlns:a16="http://schemas.microsoft.com/office/drawing/2014/main" id="{843C34D5-4D39-E067-8804-9FFE4DB57DBF}"/>
              </a:ext>
            </a:extLst>
          </p:cNvPr>
          <p:cNvSpPr/>
          <p:nvPr/>
        </p:nvSpPr>
        <p:spPr>
          <a:xfrm>
            <a:off x="1805622" y="3967587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AB743B3B-3C61-8FA2-47B0-8516EF3C191B}"/>
              </a:ext>
            </a:extLst>
          </p:cNvPr>
          <p:cNvSpPr txBox="1"/>
          <p:nvPr/>
        </p:nvSpPr>
        <p:spPr>
          <a:xfrm>
            <a:off x="9464409" y="1444630"/>
            <a:ext cx="1785098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Construcción de Software Orientado a Objetos</a:t>
            </a:r>
          </a:p>
        </p:txBody>
      </p:sp>
      <p:sp>
        <p:nvSpPr>
          <p:cNvPr id="13" name="Elipse 12">
            <a:extLst>
              <a:ext uri="{FF2B5EF4-FFF2-40B4-BE49-F238E27FC236}">
                <a16:creationId xmlns:a16="http://schemas.microsoft.com/office/drawing/2014/main" id="{C1F95907-BE64-334D-3EEF-9FDE2B7D4314}"/>
              </a:ext>
            </a:extLst>
          </p:cNvPr>
          <p:cNvSpPr/>
          <p:nvPr/>
        </p:nvSpPr>
        <p:spPr>
          <a:xfrm>
            <a:off x="9956514" y="957709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4" name="CuadroTexto 13">
            <a:extLst>
              <a:ext uri="{FF2B5EF4-FFF2-40B4-BE49-F238E27FC236}">
                <a16:creationId xmlns:a16="http://schemas.microsoft.com/office/drawing/2014/main" id="{40267D15-E19F-DE47-A57A-9A3E1D6B6DBC}"/>
              </a:ext>
            </a:extLst>
          </p:cNvPr>
          <p:cNvSpPr txBox="1"/>
          <p:nvPr/>
        </p:nvSpPr>
        <p:spPr>
          <a:xfrm>
            <a:off x="9464409" y="4835946"/>
            <a:ext cx="1785098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2000" b="1" dirty="0">
                <a:solidFill>
                  <a:schemeClr val="bg1"/>
                </a:solidFill>
              </a:rPr>
              <a:t>Control de Versiones</a:t>
            </a:r>
          </a:p>
        </p:txBody>
      </p:sp>
      <p:sp>
        <p:nvSpPr>
          <p:cNvPr id="15" name="Elipse 14">
            <a:extLst>
              <a:ext uri="{FF2B5EF4-FFF2-40B4-BE49-F238E27FC236}">
                <a16:creationId xmlns:a16="http://schemas.microsoft.com/office/drawing/2014/main" id="{FA134BB7-A998-F68B-8B2F-50A397E3206D}"/>
              </a:ext>
            </a:extLst>
          </p:cNvPr>
          <p:cNvSpPr/>
          <p:nvPr/>
        </p:nvSpPr>
        <p:spPr>
          <a:xfrm>
            <a:off x="9956514" y="4349025"/>
            <a:ext cx="248355" cy="248355"/>
          </a:xfrm>
          <a:prstGeom prst="ellipse">
            <a:avLst/>
          </a:prstGeom>
          <a:solidFill>
            <a:srgbClr val="92D050"/>
          </a:solidFill>
          <a:ln>
            <a:solidFill>
              <a:srgbClr val="92D050"/>
            </a:solidFill>
          </a:ln>
          <a:effectLst>
            <a:outerShdw blurRad="63500" sx="102000" sy="102000" algn="ctr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  <p:sp>
        <p:nvSpPr>
          <p:cNvPr id="19" name="ThermometerBar">
            <a:extLst>
              <a:ext uri="{FF2B5EF4-FFF2-40B4-BE49-F238E27FC236}">
                <a16:creationId xmlns:a16="http://schemas.microsoft.com/office/drawing/2014/main" id="{DD3289E8-EE0E-19ED-A5EC-3095DC144247}"/>
              </a:ext>
            </a:extLst>
          </p:cNvPr>
          <p:cNvSpPr/>
          <p:nvPr/>
        </p:nvSpPr>
        <p:spPr>
          <a:xfrm>
            <a:off x="0" y="6705600"/>
            <a:ext cx="2404241" cy="152400"/>
          </a:xfrm>
          <a:prstGeom prst="rect">
            <a:avLst/>
          </a:prstGeom>
          <a:solidFill>
            <a:srgbClr val="0033A0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921739154"/>
      </p:ext>
    </p:extLst>
  </p:cSld>
  <p:clrMapOvr>
    <a:masterClrMapping/>
  </p:clrMapOvr>
  <mc:AlternateContent xmlns:mc="http://schemas.openxmlformats.org/markup-compatibility/2006" xmlns:p159="http://schemas.microsoft.com/office/powerpoint/2015/09/main">
    <mc:Choice Requires="p159">
      <p:transition xmlns:p14="http://schemas.microsoft.com/office/powerpoint/2010/main" spd="slow" p14:dur="2000">
        <p159:morph option="byObject"/>
      </p:transition>
    </mc:Choice>
    <mc:Fallback xmlns=""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4257</TotalTime>
  <Words>853</Words>
  <Application>Microsoft Office PowerPoint</Application>
  <PresentationFormat>Panorámica</PresentationFormat>
  <Paragraphs>221</Paragraphs>
  <Slides>30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30</vt:i4>
      </vt:variant>
    </vt:vector>
  </HeadingPairs>
  <TitlesOfParts>
    <vt:vector size="36" baseType="lpstr">
      <vt:lpstr>Arial</vt:lpstr>
      <vt:lpstr>Calibri</vt:lpstr>
      <vt:lpstr>Calibri Light</vt:lpstr>
      <vt:lpstr>Comic Sans MS</vt:lpstr>
      <vt:lpstr>Transformers Movie</vt:lpstr>
      <vt:lpstr>Tema de Office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Estructuras de control básicas </vt:lpstr>
      <vt:lpstr>Presentación de PowerPoint</vt:lpstr>
      <vt:lpstr>Presentación de PowerPoint</vt:lpstr>
      <vt:lpstr>Presentación de PowerPoint</vt:lpstr>
      <vt:lpstr>Programación Orientada a Objetos </vt:lpstr>
      <vt:lpstr>Objetos – Instancias de una clase </vt:lpstr>
      <vt:lpstr>Ejemplos de Objetos </vt:lpstr>
      <vt:lpstr>Objeto en memoria RAM </vt:lpstr>
      <vt:lpstr>Fundamentos de la POO </vt:lpstr>
      <vt:lpstr>Abstracción </vt:lpstr>
      <vt:lpstr>Encapsulamiento/Ocultamiento </vt:lpstr>
      <vt:lpstr>Encapsulamiento/Ocultamiento </vt:lpstr>
      <vt:lpstr>Herencia </vt:lpstr>
      <vt:lpstr>Polimorfismo </vt:lpstr>
      <vt:lpstr>Demo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Megatron Transmetal 2</dc:creator>
  <cp:lastModifiedBy>Megatron Transmetal 2</cp:lastModifiedBy>
  <cp:revision>12</cp:revision>
  <dcterms:created xsi:type="dcterms:W3CDTF">2023-08-31T21:45:07Z</dcterms:created>
  <dcterms:modified xsi:type="dcterms:W3CDTF">2025-11-06T04:50:28Z</dcterms:modified>
</cp:coreProperties>
</file>

<file path=docProps/thumbnail.jpeg>
</file>